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78255"/>
            <a:ext cx="6781165" cy="9408795"/>
          </a:xfrm>
          <a:custGeom>
            <a:avLst/>
            <a:gdLst/>
            <a:ahLst/>
            <a:cxnLst/>
            <a:rect l="l" t="t" r="r" b="b"/>
            <a:pathLst>
              <a:path w="6781165" h="9408795">
                <a:moveTo>
                  <a:pt x="3366393" y="0"/>
                </a:moveTo>
                <a:lnTo>
                  <a:pt x="3417360" y="435"/>
                </a:lnTo>
                <a:lnTo>
                  <a:pt x="3468384" y="1729"/>
                </a:lnTo>
                <a:lnTo>
                  <a:pt x="3519436" y="3864"/>
                </a:lnTo>
                <a:lnTo>
                  <a:pt x="3570491" y="6821"/>
                </a:lnTo>
                <a:lnTo>
                  <a:pt x="3621520" y="10583"/>
                </a:lnTo>
                <a:lnTo>
                  <a:pt x="3672496" y="15131"/>
                </a:lnTo>
                <a:lnTo>
                  <a:pt x="3723392" y="20447"/>
                </a:lnTo>
                <a:lnTo>
                  <a:pt x="3774182" y="26513"/>
                </a:lnTo>
                <a:lnTo>
                  <a:pt x="3824836" y="33310"/>
                </a:lnTo>
                <a:lnTo>
                  <a:pt x="3875329" y="40821"/>
                </a:lnTo>
                <a:lnTo>
                  <a:pt x="3925634" y="49028"/>
                </a:lnTo>
                <a:lnTo>
                  <a:pt x="3975722" y="57911"/>
                </a:lnTo>
                <a:lnTo>
                  <a:pt x="4025566" y="67454"/>
                </a:lnTo>
                <a:lnTo>
                  <a:pt x="4075140" y="77638"/>
                </a:lnTo>
                <a:lnTo>
                  <a:pt x="4124416" y="88444"/>
                </a:lnTo>
                <a:lnTo>
                  <a:pt x="4173367" y="99855"/>
                </a:lnTo>
                <a:lnTo>
                  <a:pt x="4221966" y="111853"/>
                </a:lnTo>
                <a:lnTo>
                  <a:pt x="4270185" y="124418"/>
                </a:lnTo>
                <a:lnTo>
                  <a:pt x="4317997" y="137534"/>
                </a:lnTo>
                <a:lnTo>
                  <a:pt x="4365374" y="151182"/>
                </a:lnTo>
                <a:lnTo>
                  <a:pt x="4412291" y="165344"/>
                </a:lnTo>
                <a:lnTo>
                  <a:pt x="4458718" y="180002"/>
                </a:lnTo>
                <a:lnTo>
                  <a:pt x="4504630" y="195137"/>
                </a:lnTo>
                <a:lnTo>
                  <a:pt x="4549829" y="211317"/>
                </a:lnTo>
                <a:lnTo>
                  <a:pt x="4594727" y="228113"/>
                </a:lnTo>
                <a:lnTo>
                  <a:pt x="4639320" y="245522"/>
                </a:lnTo>
                <a:lnTo>
                  <a:pt x="4683604" y="263536"/>
                </a:lnTo>
                <a:lnTo>
                  <a:pt x="4727572" y="282152"/>
                </a:lnTo>
                <a:lnTo>
                  <a:pt x="4771220" y="301364"/>
                </a:lnTo>
                <a:lnTo>
                  <a:pt x="4814543" y="321167"/>
                </a:lnTo>
                <a:lnTo>
                  <a:pt x="4857536" y="341556"/>
                </a:lnTo>
                <a:lnTo>
                  <a:pt x="4900194" y="362527"/>
                </a:lnTo>
                <a:lnTo>
                  <a:pt x="4942511" y="384073"/>
                </a:lnTo>
                <a:lnTo>
                  <a:pt x="4984483" y="406189"/>
                </a:lnTo>
                <a:lnTo>
                  <a:pt x="5026105" y="428872"/>
                </a:lnTo>
                <a:lnTo>
                  <a:pt x="5067372" y="452115"/>
                </a:lnTo>
                <a:lnTo>
                  <a:pt x="5108278" y="475914"/>
                </a:lnTo>
                <a:lnTo>
                  <a:pt x="5148818" y="500263"/>
                </a:lnTo>
                <a:lnTo>
                  <a:pt x="5188989" y="525157"/>
                </a:lnTo>
                <a:lnTo>
                  <a:pt x="5228784" y="550592"/>
                </a:lnTo>
                <a:lnTo>
                  <a:pt x="5268198" y="576562"/>
                </a:lnTo>
                <a:lnTo>
                  <a:pt x="5307227" y="603062"/>
                </a:lnTo>
                <a:lnTo>
                  <a:pt x="5345865" y="630087"/>
                </a:lnTo>
                <a:lnTo>
                  <a:pt x="5384107" y="657632"/>
                </a:lnTo>
                <a:lnTo>
                  <a:pt x="5421949" y="685691"/>
                </a:lnTo>
                <a:lnTo>
                  <a:pt x="5459386" y="714261"/>
                </a:lnTo>
                <a:lnTo>
                  <a:pt x="5496411" y="743335"/>
                </a:lnTo>
                <a:lnTo>
                  <a:pt x="5533021" y="772908"/>
                </a:lnTo>
                <a:lnTo>
                  <a:pt x="5569210" y="802976"/>
                </a:lnTo>
                <a:lnTo>
                  <a:pt x="5604973" y="833533"/>
                </a:lnTo>
                <a:lnTo>
                  <a:pt x="5640305" y="864575"/>
                </a:lnTo>
                <a:lnTo>
                  <a:pt x="5675202" y="896096"/>
                </a:lnTo>
                <a:lnTo>
                  <a:pt x="5709657" y="928091"/>
                </a:lnTo>
                <a:lnTo>
                  <a:pt x="5743667" y="960555"/>
                </a:lnTo>
                <a:lnTo>
                  <a:pt x="5777225" y="993483"/>
                </a:lnTo>
                <a:lnTo>
                  <a:pt x="5810328" y="1026869"/>
                </a:lnTo>
                <a:lnTo>
                  <a:pt x="5842969" y="1060710"/>
                </a:lnTo>
                <a:lnTo>
                  <a:pt x="5875145" y="1094999"/>
                </a:lnTo>
                <a:lnTo>
                  <a:pt x="5906849" y="1129732"/>
                </a:lnTo>
                <a:lnTo>
                  <a:pt x="5938077" y="1164903"/>
                </a:lnTo>
                <a:lnTo>
                  <a:pt x="5968824" y="1200507"/>
                </a:lnTo>
                <a:lnTo>
                  <a:pt x="5999085" y="1236540"/>
                </a:lnTo>
                <a:lnTo>
                  <a:pt x="6028854" y="1272996"/>
                </a:lnTo>
                <a:lnTo>
                  <a:pt x="6058127" y="1309871"/>
                </a:lnTo>
                <a:lnTo>
                  <a:pt x="6086899" y="1347158"/>
                </a:lnTo>
                <a:lnTo>
                  <a:pt x="6115164" y="1384853"/>
                </a:lnTo>
                <a:lnTo>
                  <a:pt x="6142918" y="1422951"/>
                </a:lnTo>
                <a:lnTo>
                  <a:pt x="6170155" y="1461447"/>
                </a:lnTo>
                <a:lnTo>
                  <a:pt x="6196871" y="1500336"/>
                </a:lnTo>
                <a:lnTo>
                  <a:pt x="6223061" y="1539612"/>
                </a:lnTo>
                <a:lnTo>
                  <a:pt x="6248719" y="1579270"/>
                </a:lnTo>
                <a:lnTo>
                  <a:pt x="6273840" y="1619307"/>
                </a:lnTo>
                <a:lnTo>
                  <a:pt x="6298420" y="1659715"/>
                </a:lnTo>
                <a:lnTo>
                  <a:pt x="6322453" y="1700491"/>
                </a:lnTo>
                <a:lnTo>
                  <a:pt x="6345935" y="1741628"/>
                </a:lnTo>
                <a:lnTo>
                  <a:pt x="6368859" y="1783123"/>
                </a:lnTo>
                <a:lnTo>
                  <a:pt x="6391222" y="1824970"/>
                </a:lnTo>
                <a:lnTo>
                  <a:pt x="6413018" y="1867164"/>
                </a:lnTo>
                <a:lnTo>
                  <a:pt x="6434243" y="1909700"/>
                </a:lnTo>
                <a:lnTo>
                  <a:pt x="6454890" y="1952572"/>
                </a:lnTo>
                <a:lnTo>
                  <a:pt x="6474956" y="1995776"/>
                </a:lnTo>
                <a:lnTo>
                  <a:pt x="6494435" y="2039306"/>
                </a:lnTo>
                <a:lnTo>
                  <a:pt x="6513321" y="2083158"/>
                </a:lnTo>
                <a:lnTo>
                  <a:pt x="6531611" y="2127326"/>
                </a:lnTo>
                <a:lnTo>
                  <a:pt x="6549299" y="2171806"/>
                </a:lnTo>
                <a:lnTo>
                  <a:pt x="6566379" y="2216592"/>
                </a:lnTo>
                <a:lnTo>
                  <a:pt x="6582848" y="2261679"/>
                </a:lnTo>
                <a:lnTo>
                  <a:pt x="6598699" y="2307061"/>
                </a:lnTo>
                <a:lnTo>
                  <a:pt x="6613928" y="2352735"/>
                </a:lnTo>
                <a:lnTo>
                  <a:pt x="6628530" y="2398695"/>
                </a:lnTo>
                <a:lnTo>
                  <a:pt x="6642500" y="2444935"/>
                </a:lnTo>
                <a:lnTo>
                  <a:pt x="6655833" y="2491451"/>
                </a:lnTo>
                <a:lnTo>
                  <a:pt x="6668523" y="2538237"/>
                </a:lnTo>
                <a:lnTo>
                  <a:pt x="6680566" y="2585289"/>
                </a:lnTo>
                <a:lnTo>
                  <a:pt x="6692068" y="2633097"/>
                </a:lnTo>
                <a:lnTo>
                  <a:pt x="6702735" y="2680387"/>
                </a:lnTo>
                <a:lnTo>
                  <a:pt x="6712760" y="2727988"/>
                </a:lnTo>
                <a:lnTo>
                  <a:pt x="6722163" y="2776051"/>
                </a:lnTo>
                <a:lnTo>
                  <a:pt x="6730894" y="2824354"/>
                </a:lnTo>
                <a:lnTo>
                  <a:pt x="6738947" y="2872892"/>
                </a:lnTo>
                <a:lnTo>
                  <a:pt x="6746318" y="2921660"/>
                </a:lnTo>
                <a:lnTo>
                  <a:pt x="6753000" y="2970652"/>
                </a:lnTo>
                <a:lnTo>
                  <a:pt x="6758991" y="3019864"/>
                </a:lnTo>
                <a:lnTo>
                  <a:pt x="6764283" y="3069291"/>
                </a:lnTo>
                <a:lnTo>
                  <a:pt x="6768873" y="3118928"/>
                </a:lnTo>
                <a:lnTo>
                  <a:pt x="6772755" y="3168769"/>
                </a:lnTo>
                <a:lnTo>
                  <a:pt x="6775925" y="3218809"/>
                </a:lnTo>
                <a:lnTo>
                  <a:pt x="6778376" y="3269043"/>
                </a:lnTo>
                <a:lnTo>
                  <a:pt x="6780105" y="3319467"/>
                </a:lnTo>
                <a:lnTo>
                  <a:pt x="6781105" y="3370074"/>
                </a:lnTo>
                <a:lnTo>
                  <a:pt x="6781105" y="9408743"/>
                </a:lnTo>
                <a:lnTo>
                  <a:pt x="0" y="9408743"/>
                </a:lnTo>
                <a:lnTo>
                  <a:pt x="0" y="2860311"/>
                </a:lnTo>
                <a:lnTo>
                  <a:pt x="15031" y="2775686"/>
                </a:lnTo>
                <a:lnTo>
                  <a:pt x="24549" y="2727919"/>
                </a:lnTo>
                <a:lnTo>
                  <a:pt x="34790" y="2680170"/>
                </a:lnTo>
                <a:lnTo>
                  <a:pt x="45721" y="2632602"/>
                </a:lnTo>
                <a:lnTo>
                  <a:pt x="57123" y="2586052"/>
                </a:lnTo>
                <a:lnTo>
                  <a:pt x="69304" y="2539259"/>
                </a:lnTo>
                <a:lnTo>
                  <a:pt x="82137" y="2492721"/>
                </a:lnTo>
                <a:lnTo>
                  <a:pt x="95617" y="2446445"/>
                </a:lnTo>
                <a:lnTo>
                  <a:pt x="109738" y="2400435"/>
                </a:lnTo>
                <a:lnTo>
                  <a:pt x="124494" y="2354696"/>
                </a:lnTo>
                <a:lnTo>
                  <a:pt x="139882" y="2309234"/>
                </a:lnTo>
                <a:lnTo>
                  <a:pt x="155894" y="2264054"/>
                </a:lnTo>
                <a:lnTo>
                  <a:pt x="172526" y="2219160"/>
                </a:lnTo>
                <a:lnTo>
                  <a:pt x="189772" y="2174558"/>
                </a:lnTo>
                <a:lnTo>
                  <a:pt x="207626" y="2130253"/>
                </a:lnTo>
                <a:lnTo>
                  <a:pt x="226084" y="2086249"/>
                </a:lnTo>
                <a:lnTo>
                  <a:pt x="245140" y="2042553"/>
                </a:lnTo>
                <a:lnTo>
                  <a:pt x="264788" y="1999169"/>
                </a:lnTo>
                <a:lnTo>
                  <a:pt x="285022" y="1956103"/>
                </a:lnTo>
                <a:lnTo>
                  <a:pt x="305839" y="1913358"/>
                </a:lnTo>
                <a:lnTo>
                  <a:pt x="327231" y="1870941"/>
                </a:lnTo>
                <a:lnTo>
                  <a:pt x="349194" y="1828857"/>
                </a:lnTo>
                <a:lnTo>
                  <a:pt x="371723" y="1787111"/>
                </a:lnTo>
                <a:lnTo>
                  <a:pt x="394810" y="1745707"/>
                </a:lnTo>
                <a:lnTo>
                  <a:pt x="418453" y="1704651"/>
                </a:lnTo>
                <a:lnTo>
                  <a:pt x="442644" y="1663948"/>
                </a:lnTo>
                <a:lnTo>
                  <a:pt x="467378" y="1623603"/>
                </a:lnTo>
                <a:lnTo>
                  <a:pt x="492651" y="1583621"/>
                </a:lnTo>
                <a:lnTo>
                  <a:pt x="518456" y="1544007"/>
                </a:lnTo>
                <a:lnTo>
                  <a:pt x="544788" y="1504767"/>
                </a:lnTo>
                <a:lnTo>
                  <a:pt x="571642" y="1465905"/>
                </a:lnTo>
                <a:lnTo>
                  <a:pt x="599012" y="1427426"/>
                </a:lnTo>
                <a:lnTo>
                  <a:pt x="626893" y="1389337"/>
                </a:lnTo>
                <a:lnTo>
                  <a:pt x="655280" y="1351641"/>
                </a:lnTo>
                <a:lnTo>
                  <a:pt x="684166" y="1314344"/>
                </a:lnTo>
                <a:lnTo>
                  <a:pt x="713547" y="1277450"/>
                </a:lnTo>
                <a:lnTo>
                  <a:pt x="743416" y="1240966"/>
                </a:lnTo>
                <a:lnTo>
                  <a:pt x="773770" y="1204896"/>
                </a:lnTo>
                <a:lnTo>
                  <a:pt x="804601" y="1169245"/>
                </a:lnTo>
                <a:lnTo>
                  <a:pt x="835906" y="1134019"/>
                </a:lnTo>
                <a:lnTo>
                  <a:pt x="867677" y="1099222"/>
                </a:lnTo>
                <a:lnTo>
                  <a:pt x="899911" y="1064859"/>
                </a:lnTo>
                <a:lnTo>
                  <a:pt x="932601" y="1030936"/>
                </a:lnTo>
                <a:lnTo>
                  <a:pt x="965742" y="997458"/>
                </a:lnTo>
                <a:lnTo>
                  <a:pt x="999328" y="964429"/>
                </a:lnTo>
                <a:lnTo>
                  <a:pt x="1033355" y="931855"/>
                </a:lnTo>
                <a:lnTo>
                  <a:pt x="1067816" y="899742"/>
                </a:lnTo>
                <a:lnTo>
                  <a:pt x="1102706" y="868093"/>
                </a:lnTo>
                <a:lnTo>
                  <a:pt x="1138021" y="836915"/>
                </a:lnTo>
                <a:lnTo>
                  <a:pt x="1173753" y="806212"/>
                </a:lnTo>
                <a:lnTo>
                  <a:pt x="1209899" y="775989"/>
                </a:lnTo>
                <a:lnTo>
                  <a:pt x="1246452" y="746252"/>
                </a:lnTo>
                <a:lnTo>
                  <a:pt x="1283407" y="717005"/>
                </a:lnTo>
                <a:lnTo>
                  <a:pt x="1320759" y="688254"/>
                </a:lnTo>
                <a:lnTo>
                  <a:pt x="1358502" y="660004"/>
                </a:lnTo>
                <a:lnTo>
                  <a:pt x="1396631" y="632259"/>
                </a:lnTo>
                <a:lnTo>
                  <a:pt x="1435140" y="605026"/>
                </a:lnTo>
                <a:lnTo>
                  <a:pt x="1474024" y="578309"/>
                </a:lnTo>
                <a:lnTo>
                  <a:pt x="1513277" y="552113"/>
                </a:lnTo>
                <a:lnTo>
                  <a:pt x="1552895" y="526443"/>
                </a:lnTo>
                <a:lnTo>
                  <a:pt x="1592870" y="501304"/>
                </a:lnTo>
                <a:lnTo>
                  <a:pt x="1633200" y="476702"/>
                </a:lnTo>
                <a:lnTo>
                  <a:pt x="1673876" y="452642"/>
                </a:lnTo>
                <a:lnTo>
                  <a:pt x="1714895" y="429128"/>
                </a:lnTo>
                <a:lnTo>
                  <a:pt x="1756251" y="406166"/>
                </a:lnTo>
                <a:lnTo>
                  <a:pt x="1797938" y="383760"/>
                </a:lnTo>
                <a:lnTo>
                  <a:pt x="1839951" y="361917"/>
                </a:lnTo>
                <a:lnTo>
                  <a:pt x="1882285" y="340641"/>
                </a:lnTo>
                <a:lnTo>
                  <a:pt x="1924933" y="319936"/>
                </a:lnTo>
                <a:lnTo>
                  <a:pt x="1967892" y="299809"/>
                </a:lnTo>
                <a:lnTo>
                  <a:pt x="2011154" y="280265"/>
                </a:lnTo>
                <a:lnTo>
                  <a:pt x="2054715" y="261308"/>
                </a:lnTo>
                <a:lnTo>
                  <a:pt x="2098570" y="242943"/>
                </a:lnTo>
                <a:lnTo>
                  <a:pt x="2142712" y="225176"/>
                </a:lnTo>
                <a:lnTo>
                  <a:pt x="2187137" y="208012"/>
                </a:lnTo>
                <a:lnTo>
                  <a:pt x="2231839" y="191455"/>
                </a:lnTo>
                <a:lnTo>
                  <a:pt x="2239206" y="187773"/>
                </a:lnTo>
                <a:lnTo>
                  <a:pt x="2246573" y="187773"/>
                </a:lnTo>
                <a:lnTo>
                  <a:pt x="2253940" y="184091"/>
                </a:lnTo>
                <a:lnTo>
                  <a:pt x="2301339" y="168346"/>
                </a:lnTo>
                <a:lnTo>
                  <a:pt x="2349095" y="153248"/>
                </a:lnTo>
                <a:lnTo>
                  <a:pt x="2397199" y="138805"/>
                </a:lnTo>
                <a:lnTo>
                  <a:pt x="2445644" y="125027"/>
                </a:lnTo>
                <a:lnTo>
                  <a:pt x="2494420" y="111920"/>
                </a:lnTo>
                <a:lnTo>
                  <a:pt x="2543521" y="99495"/>
                </a:lnTo>
                <a:lnTo>
                  <a:pt x="2592937" y="87758"/>
                </a:lnTo>
                <a:lnTo>
                  <a:pt x="2642660" y="76718"/>
                </a:lnTo>
                <a:lnTo>
                  <a:pt x="2692682" y="66383"/>
                </a:lnTo>
                <a:lnTo>
                  <a:pt x="2742995" y="56762"/>
                </a:lnTo>
                <a:lnTo>
                  <a:pt x="2793590" y="47863"/>
                </a:lnTo>
                <a:lnTo>
                  <a:pt x="2844459" y="39695"/>
                </a:lnTo>
                <a:lnTo>
                  <a:pt x="2895594" y="32265"/>
                </a:lnTo>
                <a:lnTo>
                  <a:pt x="2946986" y="25581"/>
                </a:lnTo>
                <a:lnTo>
                  <a:pt x="2998627" y="19653"/>
                </a:lnTo>
                <a:lnTo>
                  <a:pt x="3050509" y="14489"/>
                </a:lnTo>
                <a:lnTo>
                  <a:pt x="3102624" y="10096"/>
                </a:lnTo>
                <a:lnTo>
                  <a:pt x="3154963" y="6483"/>
                </a:lnTo>
                <a:lnTo>
                  <a:pt x="3207517" y="3659"/>
                </a:lnTo>
                <a:lnTo>
                  <a:pt x="3260279" y="1632"/>
                </a:lnTo>
                <a:lnTo>
                  <a:pt x="3313241" y="409"/>
                </a:lnTo>
                <a:lnTo>
                  <a:pt x="3366393" y="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5687" y="1423610"/>
            <a:ext cx="9611360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9656" y="0"/>
            <a:ext cx="7268209" cy="3580129"/>
          </a:xfrm>
          <a:custGeom>
            <a:avLst/>
            <a:gdLst/>
            <a:ahLst/>
            <a:cxnLst/>
            <a:rect l="l" t="t" r="r" b="b"/>
            <a:pathLst>
              <a:path w="7268209" h="3580129">
                <a:moveTo>
                  <a:pt x="7228729" y="3398977"/>
                </a:moveTo>
                <a:lnTo>
                  <a:pt x="7196776" y="3448477"/>
                </a:lnTo>
                <a:lnTo>
                  <a:pt x="7158409" y="3491173"/>
                </a:lnTo>
                <a:lnTo>
                  <a:pt x="7122532" y="3520424"/>
                </a:lnTo>
                <a:lnTo>
                  <a:pt x="7083204" y="3544229"/>
                </a:lnTo>
                <a:lnTo>
                  <a:pt x="7040842" y="3562288"/>
                </a:lnTo>
                <a:lnTo>
                  <a:pt x="6995856" y="3574304"/>
                </a:lnTo>
                <a:lnTo>
                  <a:pt x="6948663" y="3579978"/>
                </a:lnTo>
                <a:lnTo>
                  <a:pt x="6899674" y="3579009"/>
                </a:lnTo>
                <a:lnTo>
                  <a:pt x="6849305" y="3571100"/>
                </a:lnTo>
                <a:lnTo>
                  <a:pt x="6797967" y="3555952"/>
                </a:lnTo>
                <a:lnTo>
                  <a:pt x="6746076" y="3533266"/>
                </a:lnTo>
                <a:lnTo>
                  <a:pt x="0" y="0"/>
                </a:lnTo>
                <a:lnTo>
                  <a:pt x="1477307" y="0"/>
                </a:lnTo>
                <a:lnTo>
                  <a:pt x="7069494" y="2928915"/>
                </a:lnTo>
                <a:lnTo>
                  <a:pt x="7115869" y="2957750"/>
                </a:lnTo>
                <a:lnTo>
                  <a:pt x="7156104" y="2990701"/>
                </a:lnTo>
                <a:lnTo>
                  <a:pt x="7190186" y="3027203"/>
                </a:lnTo>
                <a:lnTo>
                  <a:pt x="7218100" y="3066690"/>
                </a:lnTo>
                <a:lnTo>
                  <a:pt x="7239830" y="3108600"/>
                </a:lnTo>
                <a:lnTo>
                  <a:pt x="7255362" y="3152367"/>
                </a:lnTo>
                <a:lnTo>
                  <a:pt x="7264682" y="3197427"/>
                </a:lnTo>
                <a:lnTo>
                  <a:pt x="7267774" y="3243215"/>
                </a:lnTo>
                <a:lnTo>
                  <a:pt x="7264625" y="3289168"/>
                </a:lnTo>
                <a:lnTo>
                  <a:pt x="7264608" y="3289994"/>
                </a:lnTo>
                <a:lnTo>
                  <a:pt x="7264265" y="3290649"/>
                </a:lnTo>
                <a:lnTo>
                  <a:pt x="7264248" y="3291476"/>
                </a:lnTo>
                <a:lnTo>
                  <a:pt x="7258855" y="3318689"/>
                </a:lnTo>
                <a:lnTo>
                  <a:pt x="7251176" y="3345802"/>
                </a:lnTo>
                <a:lnTo>
                  <a:pt x="7241153" y="3372627"/>
                </a:lnTo>
                <a:lnTo>
                  <a:pt x="7228729" y="3398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FFD0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12823"/>
            <a:ext cx="3359785" cy="7461884"/>
          </a:xfrm>
          <a:custGeom>
            <a:avLst/>
            <a:gdLst/>
            <a:ahLst/>
            <a:cxnLst/>
            <a:rect l="l" t="t" r="r" b="b"/>
            <a:pathLst>
              <a:path w="3359785" h="7461884">
                <a:moveTo>
                  <a:pt x="3359493" y="3720312"/>
                </a:moveTo>
                <a:lnTo>
                  <a:pt x="3359353" y="3720325"/>
                </a:lnTo>
                <a:lnTo>
                  <a:pt x="3359188" y="3692728"/>
                </a:lnTo>
                <a:lnTo>
                  <a:pt x="3358273" y="3644620"/>
                </a:lnTo>
                <a:lnTo>
                  <a:pt x="3356775" y="3596665"/>
                </a:lnTo>
                <a:lnTo>
                  <a:pt x="3354667" y="3548862"/>
                </a:lnTo>
                <a:lnTo>
                  <a:pt x="3351974" y="3501212"/>
                </a:lnTo>
                <a:lnTo>
                  <a:pt x="3348634" y="3453117"/>
                </a:lnTo>
                <a:lnTo>
                  <a:pt x="3344811" y="3406394"/>
                </a:lnTo>
                <a:lnTo>
                  <a:pt x="3340366" y="3359226"/>
                </a:lnTo>
                <a:lnTo>
                  <a:pt x="3335324" y="3312249"/>
                </a:lnTo>
                <a:lnTo>
                  <a:pt x="3329724" y="3265424"/>
                </a:lnTo>
                <a:lnTo>
                  <a:pt x="3323539" y="3218789"/>
                </a:lnTo>
                <a:lnTo>
                  <a:pt x="3316795" y="3172333"/>
                </a:lnTo>
                <a:lnTo>
                  <a:pt x="3309493" y="3126067"/>
                </a:lnTo>
                <a:lnTo>
                  <a:pt x="3301619" y="3079991"/>
                </a:lnTo>
                <a:lnTo>
                  <a:pt x="3293199" y="3034093"/>
                </a:lnTo>
                <a:lnTo>
                  <a:pt x="3284207" y="2988411"/>
                </a:lnTo>
                <a:lnTo>
                  <a:pt x="3274682" y="2942920"/>
                </a:lnTo>
                <a:lnTo>
                  <a:pt x="3264611" y="2897632"/>
                </a:lnTo>
                <a:lnTo>
                  <a:pt x="3253994" y="2852547"/>
                </a:lnTo>
                <a:lnTo>
                  <a:pt x="3242830" y="2807665"/>
                </a:lnTo>
                <a:lnTo>
                  <a:pt x="3231146" y="2763012"/>
                </a:lnTo>
                <a:lnTo>
                  <a:pt x="3218916" y="2718574"/>
                </a:lnTo>
                <a:lnTo>
                  <a:pt x="3206165" y="2674353"/>
                </a:lnTo>
                <a:lnTo>
                  <a:pt x="3192894" y="2630360"/>
                </a:lnTo>
                <a:lnTo>
                  <a:pt x="3179102" y="2586596"/>
                </a:lnTo>
                <a:lnTo>
                  <a:pt x="3164789" y="2543060"/>
                </a:lnTo>
                <a:lnTo>
                  <a:pt x="3149955" y="2499766"/>
                </a:lnTo>
                <a:lnTo>
                  <a:pt x="3134614" y="2456700"/>
                </a:lnTo>
                <a:lnTo>
                  <a:pt x="3118777" y="2413889"/>
                </a:lnTo>
                <a:lnTo>
                  <a:pt x="3102432" y="2371318"/>
                </a:lnTo>
                <a:lnTo>
                  <a:pt x="3085579" y="2329002"/>
                </a:lnTo>
                <a:lnTo>
                  <a:pt x="3068243" y="2286939"/>
                </a:lnTo>
                <a:lnTo>
                  <a:pt x="3050413" y="2245131"/>
                </a:lnTo>
                <a:lnTo>
                  <a:pt x="3032087" y="2203589"/>
                </a:lnTo>
                <a:lnTo>
                  <a:pt x="3013291" y="2162302"/>
                </a:lnTo>
                <a:lnTo>
                  <a:pt x="2993999" y="2121293"/>
                </a:lnTo>
                <a:lnTo>
                  <a:pt x="2974238" y="2080552"/>
                </a:lnTo>
                <a:lnTo>
                  <a:pt x="2953994" y="2040077"/>
                </a:lnTo>
                <a:lnTo>
                  <a:pt x="2933293" y="1999894"/>
                </a:lnTo>
                <a:lnTo>
                  <a:pt x="2912122" y="1959991"/>
                </a:lnTo>
                <a:lnTo>
                  <a:pt x="2890482" y="1920367"/>
                </a:lnTo>
                <a:lnTo>
                  <a:pt x="2868384" y="1881035"/>
                </a:lnTo>
                <a:lnTo>
                  <a:pt x="2845828" y="1842008"/>
                </a:lnTo>
                <a:lnTo>
                  <a:pt x="2822829" y="1803260"/>
                </a:lnTo>
                <a:lnTo>
                  <a:pt x="2799372" y="1764830"/>
                </a:lnTo>
                <a:lnTo>
                  <a:pt x="2775470" y="1726692"/>
                </a:lnTo>
                <a:lnTo>
                  <a:pt x="2751137" y="1688871"/>
                </a:lnTo>
                <a:lnTo>
                  <a:pt x="2726359" y="1651355"/>
                </a:lnTo>
                <a:lnTo>
                  <a:pt x="2701150" y="1614157"/>
                </a:lnTo>
                <a:lnTo>
                  <a:pt x="2675509" y="1577276"/>
                </a:lnTo>
                <a:lnTo>
                  <a:pt x="2649436" y="1540713"/>
                </a:lnTo>
                <a:lnTo>
                  <a:pt x="2622943" y="1504480"/>
                </a:lnTo>
                <a:lnTo>
                  <a:pt x="2596032" y="1468577"/>
                </a:lnTo>
                <a:lnTo>
                  <a:pt x="2568702" y="1433017"/>
                </a:lnTo>
                <a:lnTo>
                  <a:pt x="2540965" y="1397774"/>
                </a:lnTo>
                <a:lnTo>
                  <a:pt x="2512809" y="1362887"/>
                </a:lnTo>
                <a:lnTo>
                  <a:pt x="2484259" y="1328343"/>
                </a:lnTo>
                <a:lnTo>
                  <a:pt x="2455303" y="1294142"/>
                </a:lnTo>
                <a:lnTo>
                  <a:pt x="2425954" y="1260284"/>
                </a:lnTo>
                <a:lnTo>
                  <a:pt x="2396198" y="1226794"/>
                </a:lnTo>
                <a:lnTo>
                  <a:pt x="2366060" y="1193660"/>
                </a:lnTo>
                <a:lnTo>
                  <a:pt x="2335530" y="1160881"/>
                </a:lnTo>
                <a:lnTo>
                  <a:pt x="2304618" y="1128471"/>
                </a:lnTo>
                <a:lnTo>
                  <a:pt x="2273338" y="1096429"/>
                </a:lnTo>
                <a:lnTo>
                  <a:pt x="2241664" y="1064768"/>
                </a:lnTo>
                <a:lnTo>
                  <a:pt x="2209622" y="1033475"/>
                </a:lnTo>
                <a:lnTo>
                  <a:pt x="2177211" y="1002563"/>
                </a:lnTo>
                <a:lnTo>
                  <a:pt x="2144445" y="972032"/>
                </a:lnTo>
                <a:lnTo>
                  <a:pt x="2111298" y="941895"/>
                </a:lnTo>
                <a:lnTo>
                  <a:pt x="2077808" y="912152"/>
                </a:lnTo>
                <a:lnTo>
                  <a:pt x="2043963" y="882789"/>
                </a:lnTo>
                <a:lnTo>
                  <a:pt x="2009762" y="853833"/>
                </a:lnTo>
                <a:lnTo>
                  <a:pt x="1975205" y="825284"/>
                </a:lnTo>
                <a:lnTo>
                  <a:pt x="1940318" y="797128"/>
                </a:lnTo>
                <a:lnTo>
                  <a:pt x="1905088" y="769391"/>
                </a:lnTo>
                <a:lnTo>
                  <a:pt x="1869516" y="742061"/>
                </a:lnTo>
                <a:lnTo>
                  <a:pt x="1833613" y="715149"/>
                </a:lnTo>
                <a:lnTo>
                  <a:pt x="1797380" y="688657"/>
                </a:lnTo>
                <a:lnTo>
                  <a:pt x="1760816" y="662597"/>
                </a:lnTo>
                <a:lnTo>
                  <a:pt x="1723936" y="636943"/>
                </a:lnTo>
                <a:lnTo>
                  <a:pt x="1686737" y="611733"/>
                </a:lnTo>
                <a:lnTo>
                  <a:pt x="1649234" y="586955"/>
                </a:lnTo>
                <a:lnTo>
                  <a:pt x="1611401" y="562622"/>
                </a:lnTo>
                <a:lnTo>
                  <a:pt x="1573276" y="538721"/>
                </a:lnTo>
                <a:lnTo>
                  <a:pt x="1534833" y="515264"/>
                </a:lnTo>
                <a:lnTo>
                  <a:pt x="1496098" y="492264"/>
                </a:lnTo>
                <a:lnTo>
                  <a:pt x="1457058" y="469709"/>
                </a:lnTo>
                <a:lnTo>
                  <a:pt x="1417726" y="447611"/>
                </a:lnTo>
                <a:lnTo>
                  <a:pt x="1378115" y="425983"/>
                </a:lnTo>
                <a:lnTo>
                  <a:pt x="1338199" y="404799"/>
                </a:lnTo>
                <a:lnTo>
                  <a:pt x="1298016" y="384098"/>
                </a:lnTo>
                <a:lnTo>
                  <a:pt x="1257554" y="363855"/>
                </a:lnTo>
                <a:lnTo>
                  <a:pt x="1216812" y="344093"/>
                </a:lnTo>
                <a:lnTo>
                  <a:pt x="1175791" y="324815"/>
                </a:lnTo>
                <a:lnTo>
                  <a:pt x="1134516" y="306006"/>
                </a:lnTo>
                <a:lnTo>
                  <a:pt x="1092962" y="287680"/>
                </a:lnTo>
                <a:lnTo>
                  <a:pt x="1051153" y="269849"/>
                </a:lnTo>
                <a:lnTo>
                  <a:pt x="1009091" y="252514"/>
                </a:lnTo>
                <a:lnTo>
                  <a:pt x="966774" y="235661"/>
                </a:lnTo>
                <a:lnTo>
                  <a:pt x="924204" y="219316"/>
                </a:lnTo>
                <a:lnTo>
                  <a:pt x="881392" y="203479"/>
                </a:lnTo>
                <a:lnTo>
                  <a:pt x="838327" y="188137"/>
                </a:lnTo>
                <a:lnTo>
                  <a:pt x="795032" y="173316"/>
                </a:lnTo>
                <a:lnTo>
                  <a:pt x="751497" y="159004"/>
                </a:lnTo>
                <a:lnTo>
                  <a:pt x="707732" y="145199"/>
                </a:lnTo>
                <a:lnTo>
                  <a:pt x="663740" y="131927"/>
                </a:lnTo>
                <a:lnTo>
                  <a:pt x="619518" y="119176"/>
                </a:lnTo>
                <a:lnTo>
                  <a:pt x="575081" y="106959"/>
                </a:lnTo>
                <a:lnTo>
                  <a:pt x="530428" y="95262"/>
                </a:lnTo>
                <a:lnTo>
                  <a:pt x="485559" y="84112"/>
                </a:lnTo>
                <a:lnTo>
                  <a:pt x="440474" y="73482"/>
                </a:lnTo>
                <a:lnTo>
                  <a:pt x="395185" y="63411"/>
                </a:lnTo>
                <a:lnTo>
                  <a:pt x="349694" y="53886"/>
                </a:lnTo>
                <a:lnTo>
                  <a:pt x="303999" y="44907"/>
                </a:lnTo>
                <a:lnTo>
                  <a:pt x="258114" y="36474"/>
                </a:lnTo>
                <a:lnTo>
                  <a:pt x="212026" y="28613"/>
                </a:lnTo>
                <a:lnTo>
                  <a:pt x="165760" y="21297"/>
                </a:lnTo>
                <a:lnTo>
                  <a:pt x="119303" y="14554"/>
                </a:lnTo>
                <a:lnTo>
                  <a:pt x="72669" y="8369"/>
                </a:lnTo>
                <a:lnTo>
                  <a:pt x="25857" y="2768"/>
                </a:lnTo>
                <a:lnTo>
                  <a:pt x="0" y="0"/>
                </a:lnTo>
                <a:lnTo>
                  <a:pt x="0" y="1736166"/>
                </a:lnTo>
                <a:lnTo>
                  <a:pt x="20294" y="1740192"/>
                </a:lnTo>
                <a:lnTo>
                  <a:pt x="65620" y="1750275"/>
                </a:lnTo>
                <a:lnTo>
                  <a:pt x="110553" y="1761350"/>
                </a:lnTo>
                <a:lnTo>
                  <a:pt x="155092" y="1773402"/>
                </a:lnTo>
                <a:lnTo>
                  <a:pt x="199237" y="1786432"/>
                </a:lnTo>
                <a:lnTo>
                  <a:pt x="242951" y="1800428"/>
                </a:lnTo>
                <a:lnTo>
                  <a:pt x="286219" y="1815363"/>
                </a:lnTo>
                <a:lnTo>
                  <a:pt x="329057" y="1831238"/>
                </a:lnTo>
                <a:lnTo>
                  <a:pt x="371436" y="1848040"/>
                </a:lnTo>
                <a:lnTo>
                  <a:pt x="413346" y="1865744"/>
                </a:lnTo>
                <a:lnTo>
                  <a:pt x="454774" y="1884349"/>
                </a:lnTo>
                <a:lnTo>
                  <a:pt x="495706" y="1903844"/>
                </a:lnTo>
                <a:lnTo>
                  <a:pt x="536130" y="1924202"/>
                </a:lnTo>
                <a:lnTo>
                  <a:pt x="576033" y="1945436"/>
                </a:lnTo>
                <a:lnTo>
                  <a:pt x="615403" y="1967509"/>
                </a:lnTo>
                <a:lnTo>
                  <a:pt x="654240" y="1990432"/>
                </a:lnTo>
                <a:lnTo>
                  <a:pt x="692518" y="2014169"/>
                </a:lnTo>
                <a:lnTo>
                  <a:pt x="730224" y="2038718"/>
                </a:lnTo>
                <a:lnTo>
                  <a:pt x="767346" y="2064080"/>
                </a:lnTo>
                <a:lnTo>
                  <a:pt x="803884" y="2090216"/>
                </a:lnTo>
                <a:lnTo>
                  <a:pt x="839812" y="2117140"/>
                </a:lnTo>
                <a:lnTo>
                  <a:pt x="875131" y="2144814"/>
                </a:lnTo>
                <a:lnTo>
                  <a:pt x="909815" y="2173249"/>
                </a:lnTo>
                <a:lnTo>
                  <a:pt x="943864" y="2202421"/>
                </a:lnTo>
                <a:lnTo>
                  <a:pt x="977265" y="2232329"/>
                </a:lnTo>
                <a:lnTo>
                  <a:pt x="1009980" y="2262936"/>
                </a:lnTo>
                <a:lnTo>
                  <a:pt x="1042035" y="2294255"/>
                </a:lnTo>
                <a:lnTo>
                  <a:pt x="1073391" y="2326271"/>
                </a:lnTo>
                <a:lnTo>
                  <a:pt x="1104049" y="2358961"/>
                </a:lnTo>
                <a:lnTo>
                  <a:pt x="1133995" y="2392311"/>
                </a:lnTo>
                <a:lnTo>
                  <a:pt x="1163205" y="2426309"/>
                </a:lnTo>
                <a:lnTo>
                  <a:pt x="1191691" y="2460968"/>
                </a:lnTo>
                <a:lnTo>
                  <a:pt x="1219415" y="2496235"/>
                </a:lnTo>
                <a:lnTo>
                  <a:pt x="1246378" y="2532138"/>
                </a:lnTo>
                <a:lnTo>
                  <a:pt x="1272565" y="2568638"/>
                </a:lnTo>
                <a:lnTo>
                  <a:pt x="1297965" y="2605722"/>
                </a:lnTo>
                <a:lnTo>
                  <a:pt x="1322565" y="2643390"/>
                </a:lnTo>
                <a:lnTo>
                  <a:pt x="1346339" y="2681630"/>
                </a:lnTo>
                <a:lnTo>
                  <a:pt x="1369301" y="2720429"/>
                </a:lnTo>
                <a:lnTo>
                  <a:pt x="1391437" y="2759773"/>
                </a:lnTo>
                <a:lnTo>
                  <a:pt x="1412709" y="2799638"/>
                </a:lnTo>
                <a:lnTo>
                  <a:pt x="1433118" y="2840024"/>
                </a:lnTo>
                <a:lnTo>
                  <a:pt x="1452664" y="2880931"/>
                </a:lnTo>
                <a:lnTo>
                  <a:pt x="1471320" y="2922320"/>
                </a:lnTo>
                <a:lnTo>
                  <a:pt x="1489075" y="2964192"/>
                </a:lnTo>
                <a:lnTo>
                  <a:pt x="1505927" y="3006534"/>
                </a:lnTo>
                <a:lnTo>
                  <a:pt x="1521853" y="3049333"/>
                </a:lnTo>
                <a:lnTo>
                  <a:pt x="1536839" y="3092577"/>
                </a:lnTo>
                <a:lnTo>
                  <a:pt x="1550885" y="3136265"/>
                </a:lnTo>
                <a:lnTo>
                  <a:pt x="1563966" y="3180359"/>
                </a:lnTo>
                <a:lnTo>
                  <a:pt x="1576082" y="3224873"/>
                </a:lnTo>
                <a:lnTo>
                  <a:pt x="1587220" y="3269780"/>
                </a:lnTo>
                <a:lnTo>
                  <a:pt x="1597355" y="3315068"/>
                </a:lnTo>
                <a:lnTo>
                  <a:pt x="1606473" y="3360724"/>
                </a:lnTo>
                <a:lnTo>
                  <a:pt x="1614589" y="3406749"/>
                </a:lnTo>
                <a:lnTo>
                  <a:pt x="1621663" y="3453117"/>
                </a:lnTo>
                <a:lnTo>
                  <a:pt x="1627682" y="3499828"/>
                </a:lnTo>
                <a:lnTo>
                  <a:pt x="1632661" y="3546856"/>
                </a:lnTo>
                <a:lnTo>
                  <a:pt x="1636560" y="3594189"/>
                </a:lnTo>
                <a:lnTo>
                  <a:pt x="1639379" y="3641826"/>
                </a:lnTo>
                <a:lnTo>
                  <a:pt x="1641106" y="3689756"/>
                </a:lnTo>
                <a:lnTo>
                  <a:pt x="1641627" y="3730396"/>
                </a:lnTo>
                <a:lnTo>
                  <a:pt x="1641106" y="3771544"/>
                </a:lnTo>
                <a:lnTo>
                  <a:pt x="1639379" y="3819474"/>
                </a:lnTo>
                <a:lnTo>
                  <a:pt x="1636560" y="3867112"/>
                </a:lnTo>
                <a:lnTo>
                  <a:pt x="1632661" y="3914444"/>
                </a:lnTo>
                <a:lnTo>
                  <a:pt x="1627682" y="3961473"/>
                </a:lnTo>
                <a:lnTo>
                  <a:pt x="1621663" y="4008183"/>
                </a:lnTo>
                <a:lnTo>
                  <a:pt x="1614589" y="4054551"/>
                </a:lnTo>
                <a:lnTo>
                  <a:pt x="1606473" y="4100576"/>
                </a:lnTo>
                <a:lnTo>
                  <a:pt x="1597355" y="4146232"/>
                </a:lnTo>
                <a:lnTo>
                  <a:pt x="1587220" y="4191520"/>
                </a:lnTo>
                <a:lnTo>
                  <a:pt x="1576082" y="4236428"/>
                </a:lnTo>
                <a:lnTo>
                  <a:pt x="1563966" y="4280941"/>
                </a:lnTo>
                <a:lnTo>
                  <a:pt x="1550885" y="4325036"/>
                </a:lnTo>
                <a:lnTo>
                  <a:pt x="1536839" y="4368724"/>
                </a:lnTo>
                <a:lnTo>
                  <a:pt x="1521853" y="4411967"/>
                </a:lnTo>
                <a:lnTo>
                  <a:pt x="1505927" y="4454766"/>
                </a:lnTo>
                <a:lnTo>
                  <a:pt x="1489075" y="4497108"/>
                </a:lnTo>
                <a:lnTo>
                  <a:pt x="1471320" y="4538980"/>
                </a:lnTo>
                <a:lnTo>
                  <a:pt x="1452664" y="4580369"/>
                </a:lnTo>
                <a:lnTo>
                  <a:pt x="1433118" y="4621276"/>
                </a:lnTo>
                <a:lnTo>
                  <a:pt x="1412709" y="4661662"/>
                </a:lnTo>
                <a:lnTo>
                  <a:pt x="1391437" y="4701527"/>
                </a:lnTo>
                <a:lnTo>
                  <a:pt x="1369301" y="4740872"/>
                </a:lnTo>
                <a:lnTo>
                  <a:pt x="1346339" y="4779657"/>
                </a:lnTo>
                <a:lnTo>
                  <a:pt x="1322565" y="4817897"/>
                </a:lnTo>
                <a:lnTo>
                  <a:pt x="1297965" y="4855578"/>
                </a:lnTo>
                <a:lnTo>
                  <a:pt x="1272565" y="4892662"/>
                </a:lnTo>
                <a:lnTo>
                  <a:pt x="1246378" y="4929162"/>
                </a:lnTo>
                <a:lnTo>
                  <a:pt x="1219415" y="4965065"/>
                </a:lnTo>
                <a:lnTo>
                  <a:pt x="1191691" y="5000333"/>
                </a:lnTo>
                <a:lnTo>
                  <a:pt x="1163205" y="5034991"/>
                </a:lnTo>
                <a:lnTo>
                  <a:pt x="1133995" y="5068989"/>
                </a:lnTo>
                <a:lnTo>
                  <a:pt x="1104049" y="5102339"/>
                </a:lnTo>
                <a:lnTo>
                  <a:pt x="1073391" y="5135029"/>
                </a:lnTo>
                <a:lnTo>
                  <a:pt x="1042035" y="5167046"/>
                </a:lnTo>
                <a:lnTo>
                  <a:pt x="1009980" y="5198364"/>
                </a:lnTo>
                <a:lnTo>
                  <a:pt x="977265" y="5228971"/>
                </a:lnTo>
                <a:lnTo>
                  <a:pt x="943864" y="5258879"/>
                </a:lnTo>
                <a:lnTo>
                  <a:pt x="909815" y="5288051"/>
                </a:lnTo>
                <a:lnTo>
                  <a:pt x="875131" y="5316486"/>
                </a:lnTo>
                <a:lnTo>
                  <a:pt x="839812" y="5344160"/>
                </a:lnTo>
                <a:lnTo>
                  <a:pt x="803884" y="5371084"/>
                </a:lnTo>
                <a:lnTo>
                  <a:pt x="767346" y="5397220"/>
                </a:lnTo>
                <a:lnTo>
                  <a:pt x="730224" y="5422582"/>
                </a:lnTo>
                <a:lnTo>
                  <a:pt x="692518" y="5447131"/>
                </a:lnTo>
                <a:lnTo>
                  <a:pt x="654240" y="5470868"/>
                </a:lnTo>
                <a:lnTo>
                  <a:pt x="615403" y="5493791"/>
                </a:lnTo>
                <a:lnTo>
                  <a:pt x="576033" y="5515864"/>
                </a:lnTo>
                <a:lnTo>
                  <a:pt x="536130" y="5537098"/>
                </a:lnTo>
                <a:lnTo>
                  <a:pt x="495706" y="5557456"/>
                </a:lnTo>
                <a:lnTo>
                  <a:pt x="454774" y="5576951"/>
                </a:lnTo>
                <a:lnTo>
                  <a:pt x="413346" y="5595556"/>
                </a:lnTo>
                <a:lnTo>
                  <a:pt x="371436" y="5613260"/>
                </a:lnTo>
                <a:lnTo>
                  <a:pt x="329057" y="5630062"/>
                </a:lnTo>
                <a:lnTo>
                  <a:pt x="286219" y="5645937"/>
                </a:lnTo>
                <a:lnTo>
                  <a:pt x="242951" y="5660872"/>
                </a:lnTo>
                <a:lnTo>
                  <a:pt x="199237" y="5674868"/>
                </a:lnTo>
                <a:lnTo>
                  <a:pt x="155092" y="5687898"/>
                </a:lnTo>
                <a:lnTo>
                  <a:pt x="110553" y="5699950"/>
                </a:lnTo>
                <a:lnTo>
                  <a:pt x="65620" y="5711025"/>
                </a:lnTo>
                <a:lnTo>
                  <a:pt x="20294" y="5721108"/>
                </a:lnTo>
                <a:lnTo>
                  <a:pt x="0" y="5725134"/>
                </a:lnTo>
                <a:lnTo>
                  <a:pt x="0" y="7461301"/>
                </a:lnTo>
                <a:lnTo>
                  <a:pt x="72669" y="7452931"/>
                </a:lnTo>
                <a:lnTo>
                  <a:pt x="119303" y="7446746"/>
                </a:lnTo>
                <a:lnTo>
                  <a:pt x="165760" y="7440003"/>
                </a:lnTo>
                <a:lnTo>
                  <a:pt x="212026" y="7432688"/>
                </a:lnTo>
                <a:lnTo>
                  <a:pt x="258114" y="7424826"/>
                </a:lnTo>
                <a:lnTo>
                  <a:pt x="303999" y="7416393"/>
                </a:lnTo>
                <a:lnTo>
                  <a:pt x="349694" y="7407415"/>
                </a:lnTo>
                <a:lnTo>
                  <a:pt x="395185" y="7397890"/>
                </a:lnTo>
                <a:lnTo>
                  <a:pt x="440474" y="7387806"/>
                </a:lnTo>
                <a:lnTo>
                  <a:pt x="485559" y="7377189"/>
                </a:lnTo>
                <a:lnTo>
                  <a:pt x="530428" y="7366038"/>
                </a:lnTo>
                <a:lnTo>
                  <a:pt x="575081" y="7354341"/>
                </a:lnTo>
                <a:lnTo>
                  <a:pt x="619518" y="7342124"/>
                </a:lnTo>
                <a:lnTo>
                  <a:pt x="663740" y="7329373"/>
                </a:lnTo>
                <a:lnTo>
                  <a:pt x="707732" y="7316102"/>
                </a:lnTo>
                <a:lnTo>
                  <a:pt x="751497" y="7302297"/>
                </a:lnTo>
                <a:lnTo>
                  <a:pt x="795032" y="7287984"/>
                </a:lnTo>
                <a:lnTo>
                  <a:pt x="838327" y="7273163"/>
                </a:lnTo>
                <a:lnTo>
                  <a:pt x="881392" y="7257821"/>
                </a:lnTo>
                <a:lnTo>
                  <a:pt x="924204" y="7241984"/>
                </a:lnTo>
                <a:lnTo>
                  <a:pt x="966774" y="7225639"/>
                </a:lnTo>
                <a:lnTo>
                  <a:pt x="1009091" y="7208787"/>
                </a:lnTo>
                <a:lnTo>
                  <a:pt x="1051153" y="7191451"/>
                </a:lnTo>
                <a:lnTo>
                  <a:pt x="1092962" y="7173620"/>
                </a:lnTo>
                <a:lnTo>
                  <a:pt x="1134516" y="7155294"/>
                </a:lnTo>
                <a:lnTo>
                  <a:pt x="1175791" y="7136485"/>
                </a:lnTo>
                <a:lnTo>
                  <a:pt x="1216812" y="7117207"/>
                </a:lnTo>
                <a:lnTo>
                  <a:pt x="1257554" y="7097446"/>
                </a:lnTo>
                <a:lnTo>
                  <a:pt x="1298016" y="7077202"/>
                </a:lnTo>
                <a:lnTo>
                  <a:pt x="1338199" y="7056501"/>
                </a:lnTo>
                <a:lnTo>
                  <a:pt x="1378115" y="7035317"/>
                </a:lnTo>
                <a:lnTo>
                  <a:pt x="1417726" y="7013689"/>
                </a:lnTo>
                <a:lnTo>
                  <a:pt x="1457058" y="6991591"/>
                </a:lnTo>
                <a:lnTo>
                  <a:pt x="1496098" y="6969036"/>
                </a:lnTo>
                <a:lnTo>
                  <a:pt x="1534833" y="6946036"/>
                </a:lnTo>
                <a:lnTo>
                  <a:pt x="1573276" y="6922579"/>
                </a:lnTo>
                <a:lnTo>
                  <a:pt x="1611401" y="6898678"/>
                </a:lnTo>
                <a:lnTo>
                  <a:pt x="1649234" y="6874345"/>
                </a:lnTo>
                <a:lnTo>
                  <a:pt x="1686737" y="6849567"/>
                </a:lnTo>
                <a:lnTo>
                  <a:pt x="1723936" y="6824345"/>
                </a:lnTo>
                <a:lnTo>
                  <a:pt x="1760816" y="6798704"/>
                </a:lnTo>
                <a:lnTo>
                  <a:pt x="1797380" y="6772643"/>
                </a:lnTo>
                <a:lnTo>
                  <a:pt x="1833613" y="6746151"/>
                </a:lnTo>
                <a:lnTo>
                  <a:pt x="1869516" y="6719240"/>
                </a:lnTo>
                <a:lnTo>
                  <a:pt x="1905088" y="6691909"/>
                </a:lnTo>
                <a:lnTo>
                  <a:pt x="1940318" y="6664172"/>
                </a:lnTo>
                <a:lnTo>
                  <a:pt x="1975205" y="6636017"/>
                </a:lnTo>
                <a:lnTo>
                  <a:pt x="2009762" y="6607467"/>
                </a:lnTo>
                <a:lnTo>
                  <a:pt x="2043963" y="6578511"/>
                </a:lnTo>
                <a:lnTo>
                  <a:pt x="2077808" y="6549149"/>
                </a:lnTo>
                <a:lnTo>
                  <a:pt x="2111298" y="6519405"/>
                </a:lnTo>
                <a:lnTo>
                  <a:pt x="2144445" y="6489268"/>
                </a:lnTo>
                <a:lnTo>
                  <a:pt x="2177211" y="6458737"/>
                </a:lnTo>
                <a:lnTo>
                  <a:pt x="2209622" y="6427825"/>
                </a:lnTo>
                <a:lnTo>
                  <a:pt x="2241664" y="6396533"/>
                </a:lnTo>
                <a:lnTo>
                  <a:pt x="2273338" y="6364872"/>
                </a:lnTo>
                <a:lnTo>
                  <a:pt x="2304618" y="6332829"/>
                </a:lnTo>
                <a:lnTo>
                  <a:pt x="2335530" y="6300419"/>
                </a:lnTo>
                <a:lnTo>
                  <a:pt x="2366060" y="6267640"/>
                </a:lnTo>
                <a:lnTo>
                  <a:pt x="2396198" y="6234506"/>
                </a:lnTo>
                <a:lnTo>
                  <a:pt x="2425954" y="6201016"/>
                </a:lnTo>
                <a:lnTo>
                  <a:pt x="2455303" y="6167158"/>
                </a:lnTo>
                <a:lnTo>
                  <a:pt x="2484259" y="6132957"/>
                </a:lnTo>
                <a:lnTo>
                  <a:pt x="2512809" y="6098413"/>
                </a:lnTo>
                <a:lnTo>
                  <a:pt x="2540965" y="6063526"/>
                </a:lnTo>
                <a:lnTo>
                  <a:pt x="2568702" y="6028283"/>
                </a:lnTo>
                <a:lnTo>
                  <a:pt x="2596032" y="5992723"/>
                </a:lnTo>
                <a:lnTo>
                  <a:pt x="2622943" y="5956820"/>
                </a:lnTo>
                <a:lnTo>
                  <a:pt x="2649436" y="5920587"/>
                </a:lnTo>
                <a:lnTo>
                  <a:pt x="2675509" y="5884024"/>
                </a:lnTo>
                <a:lnTo>
                  <a:pt x="2701150" y="5847143"/>
                </a:lnTo>
                <a:lnTo>
                  <a:pt x="2726359" y="5809945"/>
                </a:lnTo>
                <a:lnTo>
                  <a:pt x="2751137" y="5772429"/>
                </a:lnTo>
                <a:lnTo>
                  <a:pt x="2775470" y="5734609"/>
                </a:lnTo>
                <a:lnTo>
                  <a:pt x="2799372" y="5696470"/>
                </a:lnTo>
                <a:lnTo>
                  <a:pt x="2822829" y="5658040"/>
                </a:lnTo>
                <a:lnTo>
                  <a:pt x="2845828" y="5619293"/>
                </a:lnTo>
                <a:lnTo>
                  <a:pt x="2868384" y="5580265"/>
                </a:lnTo>
                <a:lnTo>
                  <a:pt x="2890482" y="5540934"/>
                </a:lnTo>
                <a:lnTo>
                  <a:pt x="2912122" y="5501310"/>
                </a:lnTo>
                <a:lnTo>
                  <a:pt x="2933293" y="5461406"/>
                </a:lnTo>
                <a:lnTo>
                  <a:pt x="2953994" y="5421223"/>
                </a:lnTo>
                <a:lnTo>
                  <a:pt x="2974238" y="5380748"/>
                </a:lnTo>
                <a:lnTo>
                  <a:pt x="2993999" y="5340007"/>
                </a:lnTo>
                <a:lnTo>
                  <a:pt x="3013291" y="5298999"/>
                </a:lnTo>
                <a:lnTo>
                  <a:pt x="3032087" y="5257711"/>
                </a:lnTo>
                <a:lnTo>
                  <a:pt x="3050413" y="5216169"/>
                </a:lnTo>
                <a:lnTo>
                  <a:pt x="3068243" y="5174361"/>
                </a:lnTo>
                <a:lnTo>
                  <a:pt x="3085579" y="5132298"/>
                </a:lnTo>
                <a:lnTo>
                  <a:pt x="3102432" y="5089982"/>
                </a:lnTo>
                <a:lnTo>
                  <a:pt x="3118777" y="5047412"/>
                </a:lnTo>
                <a:lnTo>
                  <a:pt x="3134614" y="5004600"/>
                </a:lnTo>
                <a:lnTo>
                  <a:pt x="3149955" y="4961534"/>
                </a:lnTo>
                <a:lnTo>
                  <a:pt x="3164789" y="4918240"/>
                </a:lnTo>
                <a:lnTo>
                  <a:pt x="3179102" y="4874704"/>
                </a:lnTo>
                <a:lnTo>
                  <a:pt x="3192894" y="4830940"/>
                </a:lnTo>
                <a:lnTo>
                  <a:pt x="3206165" y="4786947"/>
                </a:lnTo>
                <a:lnTo>
                  <a:pt x="3218916" y="4742726"/>
                </a:lnTo>
                <a:lnTo>
                  <a:pt x="3231146" y="4698289"/>
                </a:lnTo>
                <a:lnTo>
                  <a:pt x="3242830" y="4653623"/>
                </a:lnTo>
                <a:lnTo>
                  <a:pt x="3253994" y="4608754"/>
                </a:lnTo>
                <a:lnTo>
                  <a:pt x="3264611" y="4563669"/>
                </a:lnTo>
                <a:lnTo>
                  <a:pt x="3274682" y="4518380"/>
                </a:lnTo>
                <a:lnTo>
                  <a:pt x="3284207" y="4472889"/>
                </a:lnTo>
                <a:lnTo>
                  <a:pt x="3293199" y="4427194"/>
                </a:lnTo>
                <a:lnTo>
                  <a:pt x="3301619" y="4381309"/>
                </a:lnTo>
                <a:lnTo>
                  <a:pt x="3309493" y="4335234"/>
                </a:lnTo>
                <a:lnTo>
                  <a:pt x="3316795" y="4288968"/>
                </a:lnTo>
                <a:lnTo>
                  <a:pt x="3323539" y="4242511"/>
                </a:lnTo>
                <a:lnTo>
                  <a:pt x="3329724" y="4195876"/>
                </a:lnTo>
                <a:lnTo>
                  <a:pt x="3335324" y="4149052"/>
                </a:lnTo>
                <a:lnTo>
                  <a:pt x="3340366" y="4102074"/>
                </a:lnTo>
                <a:lnTo>
                  <a:pt x="3344811" y="4054906"/>
                </a:lnTo>
                <a:lnTo>
                  <a:pt x="3348634" y="4008183"/>
                </a:lnTo>
                <a:lnTo>
                  <a:pt x="3351974" y="3960088"/>
                </a:lnTo>
                <a:lnTo>
                  <a:pt x="3354667" y="3912438"/>
                </a:lnTo>
                <a:lnTo>
                  <a:pt x="3356775" y="3864635"/>
                </a:lnTo>
                <a:lnTo>
                  <a:pt x="3358273" y="3816680"/>
                </a:lnTo>
                <a:lnTo>
                  <a:pt x="3359188" y="3768572"/>
                </a:lnTo>
                <a:lnTo>
                  <a:pt x="3359391" y="3736365"/>
                </a:lnTo>
                <a:lnTo>
                  <a:pt x="3359416" y="3731285"/>
                </a:lnTo>
                <a:lnTo>
                  <a:pt x="3359493" y="37203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151292" y="6810940"/>
            <a:ext cx="7136765" cy="3476625"/>
          </a:xfrm>
          <a:custGeom>
            <a:avLst/>
            <a:gdLst/>
            <a:ahLst/>
            <a:cxnLst/>
            <a:rect l="l" t="t" r="r" b="b"/>
            <a:pathLst>
              <a:path w="7136765" h="3476625">
                <a:moveTo>
                  <a:pt x="7136705" y="3476058"/>
                </a:moveTo>
                <a:lnTo>
                  <a:pt x="0" y="3476058"/>
                </a:lnTo>
                <a:lnTo>
                  <a:pt x="7136705" y="0"/>
                </a:lnTo>
                <a:lnTo>
                  <a:pt x="7136705" y="347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067409" y="2165616"/>
            <a:ext cx="4629785" cy="1466850"/>
          </a:xfrm>
          <a:custGeom>
            <a:avLst/>
            <a:gdLst/>
            <a:ahLst/>
            <a:cxnLst/>
            <a:rect l="l" t="t" r="r" b="b"/>
            <a:pathLst>
              <a:path w="4629784" h="1466850">
                <a:moveTo>
                  <a:pt x="4477047" y="1466849"/>
                </a:moveTo>
                <a:lnTo>
                  <a:pt x="152540" y="1466849"/>
                </a:lnTo>
                <a:lnTo>
                  <a:pt x="104400" y="1459083"/>
                </a:lnTo>
                <a:lnTo>
                  <a:pt x="62535" y="1437470"/>
                </a:lnTo>
                <a:lnTo>
                  <a:pt x="29487" y="1404542"/>
                </a:lnTo>
                <a:lnTo>
                  <a:pt x="7795" y="1362829"/>
                </a:lnTo>
                <a:lnTo>
                  <a:pt x="0" y="1314864"/>
                </a:lnTo>
                <a:lnTo>
                  <a:pt x="0" y="151985"/>
                </a:lnTo>
                <a:lnTo>
                  <a:pt x="7795" y="104019"/>
                </a:lnTo>
                <a:lnTo>
                  <a:pt x="29487" y="62307"/>
                </a:lnTo>
                <a:lnTo>
                  <a:pt x="62535" y="29379"/>
                </a:lnTo>
                <a:lnTo>
                  <a:pt x="104400" y="7766"/>
                </a:lnTo>
                <a:lnTo>
                  <a:pt x="152540" y="0"/>
                </a:lnTo>
                <a:lnTo>
                  <a:pt x="4477047" y="0"/>
                </a:lnTo>
                <a:lnTo>
                  <a:pt x="4525187" y="7766"/>
                </a:lnTo>
                <a:lnTo>
                  <a:pt x="4567052" y="29379"/>
                </a:lnTo>
                <a:lnTo>
                  <a:pt x="4600100" y="62307"/>
                </a:lnTo>
                <a:lnTo>
                  <a:pt x="4621792" y="104019"/>
                </a:lnTo>
                <a:lnTo>
                  <a:pt x="4629587" y="151985"/>
                </a:lnTo>
                <a:lnTo>
                  <a:pt x="4629587" y="1314864"/>
                </a:lnTo>
                <a:lnTo>
                  <a:pt x="4621792" y="1362829"/>
                </a:lnTo>
                <a:lnTo>
                  <a:pt x="4600100" y="1404542"/>
                </a:lnTo>
                <a:lnTo>
                  <a:pt x="4567052" y="1437470"/>
                </a:lnTo>
                <a:lnTo>
                  <a:pt x="4525187" y="1459083"/>
                </a:lnTo>
                <a:lnTo>
                  <a:pt x="4477047" y="1466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291428" y="2511259"/>
            <a:ext cx="534035" cy="546100"/>
          </a:xfrm>
          <a:custGeom>
            <a:avLst/>
            <a:gdLst/>
            <a:ahLst/>
            <a:cxnLst/>
            <a:rect l="l" t="t" r="r" b="b"/>
            <a:pathLst>
              <a:path w="534034" h="546100">
                <a:moveTo>
                  <a:pt x="74637" y="221996"/>
                </a:moveTo>
                <a:lnTo>
                  <a:pt x="68097" y="215392"/>
                </a:lnTo>
                <a:lnTo>
                  <a:pt x="6540" y="215392"/>
                </a:lnTo>
                <a:lnTo>
                  <a:pt x="0" y="221996"/>
                </a:lnTo>
                <a:lnTo>
                  <a:pt x="0" y="238137"/>
                </a:lnTo>
                <a:lnTo>
                  <a:pt x="6540" y="244741"/>
                </a:lnTo>
                <a:lnTo>
                  <a:pt x="60096" y="244741"/>
                </a:lnTo>
                <a:lnTo>
                  <a:pt x="68097" y="244741"/>
                </a:lnTo>
                <a:lnTo>
                  <a:pt x="74637" y="238137"/>
                </a:lnTo>
                <a:lnTo>
                  <a:pt x="74637" y="221996"/>
                </a:lnTo>
                <a:close/>
              </a:path>
              <a:path w="534034" h="546100">
                <a:moveTo>
                  <a:pt x="133057" y="118960"/>
                </a:moveTo>
                <a:lnTo>
                  <a:pt x="89535" y="75006"/>
                </a:lnTo>
                <a:lnTo>
                  <a:pt x="80302" y="75006"/>
                </a:lnTo>
                <a:lnTo>
                  <a:pt x="68961" y="86448"/>
                </a:lnTo>
                <a:lnTo>
                  <a:pt x="68961" y="95770"/>
                </a:lnTo>
                <a:lnTo>
                  <a:pt x="109664" y="136867"/>
                </a:lnTo>
                <a:lnTo>
                  <a:pt x="113372" y="138328"/>
                </a:lnTo>
                <a:lnTo>
                  <a:pt x="117068" y="138328"/>
                </a:lnTo>
                <a:lnTo>
                  <a:pt x="120777" y="138328"/>
                </a:lnTo>
                <a:lnTo>
                  <a:pt x="124485" y="136867"/>
                </a:lnTo>
                <a:lnTo>
                  <a:pt x="133057" y="128282"/>
                </a:lnTo>
                <a:lnTo>
                  <a:pt x="133057" y="118960"/>
                </a:lnTo>
                <a:close/>
              </a:path>
              <a:path w="534034" h="546100">
                <a:moveTo>
                  <a:pt x="278765" y="6604"/>
                </a:moveTo>
                <a:lnTo>
                  <a:pt x="272224" y="0"/>
                </a:lnTo>
                <a:lnTo>
                  <a:pt x="256235" y="0"/>
                </a:lnTo>
                <a:lnTo>
                  <a:pt x="249694" y="6604"/>
                </a:lnTo>
                <a:lnTo>
                  <a:pt x="249694" y="68757"/>
                </a:lnTo>
                <a:lnTo>
                  <a:pt x="256235" y="75361"/>
                </a:lnTo>
                <a:lnTo>
                  <a:pt x="264236" y="75361"/>
                </a:lnTo>
                <a:lnTo>
                  <a:pt x="272224" y="75361"/>
                </a:lnTo>
                <a:lnTo>
                  <a:pt x="278765" y="68757"/>
                </a:lnTo>
                <a:lnTo>
                  <a:pt x="278765" y="6604"/>
                </a:lnTo>
                <a:close/>
              </a:path>
              <a:path w="534034" h="546100">
                <a:moveTo>
                  <a:pt x="376796" y="522732"/>
                </a:moveTo>
                <a:lnTo>
                  <a:pt x="370255" y="516115"/>
                </a:lnTo>
                <a:lnTo>
                  <a:pt x="166344" y="516115"/>
                </a:lnTo>
                <a:lnTo>
                  <a:pt x="159804" y="522732"/>
                </a:lnTo>
                <a:lnTo>
                  <a:pt x="159804" y="538873"/>
                </a:lnTo>
                <a:lnTo>
                  <a:pt x="166344" y="545477"/>
                </a:lnTo>
                <a:lnTo>
                  <a:pt x="362331" y="545477"/>
                </a:lnTo>
                <a:lnTo>
                  <a:pt x="370332" y="545477"/>
                </a:lnTo>
                <a:lnTo>
                  <a:pt x="376796" y="538873"/>
                </a:lnTo>
                <a:lnTo>
                  <a:pt x="376796" y="522732"/>
                </a:lnTo>
                <a:close/>
              </a:path>
              <a:path w="534034" h="546100">
                <a:moveTo>
                  <a:pt x="438937" y="270573"/>
                </a:moveTo>
                <a:lnTo>
                  <a:pt x="432714" y="227457"/>
                </a:lnTo>
                <a:lnTo>
                  <a:pt x="416458" y="188315"/>
                </a:lnTo>
                <a:lnTo>
                  <a:pt x="409867" y="179400"/>
                </a:lnTo>
                <a:lnTo>
                  <a:pt x="409867" y="270573"/>
                </a:lnTo>
                <a:lnTo>
                  <a:pt x="409778" y="273431"/>
                </a:lnTo>
                <a:lnTo>
                  <a:pt x="408330" y="295236"/>
                </a:lnTo>
                <a:lnTo>
                  <a:pt x="402818" y="318477"/>
                </a:lnTo>
                <a:lnTo>
                  <a:pt x="393484" y="340423"/>
                </a:lnTo>
                <a:lnTo>
                  <a:pt x="366522" y="382485"/>
                </a:lnTo>
                <a:lnTo>
                  <a:pt x="356082" y="406552"/>
                </a:lnTo>
                <a:lnTo>
                  <a:pt x="349275" y="432409"/>
                </a:lnTo>
                <a:lnTo>
                  <a:pt x="346278" y="459536"/>
                </a:lnTo>
                <a:lnTo>
                  <a:pt x="190474" y="459536"/>
                </a:lnTo>
                <a:lnTo>
                  <a:pt x="187325" y="432955"/>
                </a:lnTo>
                <a:lnTo>
                  <a:pt x="180149" y="406920"/>
                </a:lnTo>
                <a:lnTo>
                  <a:pt x="169024" y="381736"/>
                </a:lnTo>
                <a:lnTo>
                  <a:pt x="154063" y="357759"/>
                </a:lnTo>
                <a:lnTo>
                  <a:pt x="142290" y="338505"/>
                </a:lnTo>
                <a:lnTo>
                  <a:pt x="133756" y="317855"/>
                </a:lnTo>
                <a:lnTo>
                  <a:pt x="128562" y="296062"/>
                </a:lnTo>
                <a:lnTo>
                  <a:pt x="126809" y="273431"/>
                </a:lnTo>
                <a:lnTo>
                  <a:pt x="129743" y="244182"/>
                </a:lnTo>
                <a:lnTo>
                  <a:pt x="152387" y="191427"/>
                </a:lnTo>
                <a:lnTo>
                  <a:pt x="194640" y="151345"/>
                </a:lnTo>
                <a:lnTo>
                  <a:pt x="248272" y="131889"/>
                </a:lnTo>
                <a:lnTo>
                  <a:pt x="277456" y="130771"/>
                </a:lnTo>
                <a:lnTo>
                  <a:pt x="319189" y="139992"/>
                </a:lnTo>
                <a:lnTo>
                  <a:pt x="355320" y="160782"/>
                </a:lnTo>
                <a:lnTo>
                  <a:pt x="383819" y="190969"/>
                </a:lnTo>
                <a:lnTo>
                  <a:pt x="402704" y="228434"/>
                </a:lnTo>
                <a:lnTo>
                  <a:pt x="409867" y="270573"/>
                </a:lnTo>
                <a:lnTo>
                  <a:pt x="409867" y="179400"/>
                </a:lnTo>
                <a:lnTo>
                  <a:pt x="362839" y="130771"/>
                </a:lnTo>
                <a:lnTo>
                  <a:pt x="321538" y="109753"/>
                </a:lnTo>
                <a:lnTo>
                  <a:pt x="279196" y="101498"/>
                </a:lnTo>
                <a:lnTo>
                  <a:pt x="244043" y="102844"/>
                </a:lnTo>
                <a:lnTo>
                  <a:pt x="179400" y="126326"/>
                </a:lnTo>
                <a:lnTo>
                  <a:pt x="128663" y="174523"/>
                </a:lnTo>
                <a:lnTo>
                  <a:pt x="101269" y="238404"/>
                </a:lnTo>
                <a:lnTo>
                  <a:pt x="97675" y="273431"/>
                </a:lnTo>
                <a:lnTo>
                  <a:pt x="99796" y="300685"/>
                </a:lnTo>
                <a:lnTo>
                  <a:pt x="106070" y="326948"/>
                </a:lnTo>
                <a:lnTo>
                  <a:pt x="116370" y="351866"/>
                </a:lnTo>
                <a:lnTo>
                  <a:pt x="130594" y="375069"/>
                </a:lnTo>
                <a:lnTo>
                  <a:pt x="143941" y="396608"/>
                </a:lnTo>
                <a:lnTo>
                  <a:pt x="153606" y="419188"/>
                </a:lnTo>
                <a:lnTo>
                  <a:pt x="159486" y="442493"/>
                </a:lnTo>
                <a:lnTo>
                  <a:pt x="161480" y="466217"/>
                </a:lnTo>
                <a:lnTo>
                  <a:pt x="161544" y="482358"/>
                </a:lnTo>
                <a:lnTo>
                  <a:pt x="168021" y="488899"/>
                </a:lnTo>
                <a:lnTo>
                  <a:pt x="368655" y="488899"/>
                </a:lnTo>
                <a:lnTo>
                  <a:pt x="375132" y="482358"/>
                </a:lnTo>
                <a:lnTo>
                  <a:pt x="375221" y="466217"/>
                </a:lnTo>
                <a:lnTo>
                  <a:pt x="375742" y="459536"/>
                </a:lnTo>
                <a:lnTo>
                  <a:pt x="382485" y="419252"/>
                </a:lnTo>
                <a:lnTo>
                  <a:pt x="403390" y="378739"/>
                </a:lnTo>
                <a:lnTo>
                  <a:pt x="419125" y="354241"/>
                </a:lnTo>
                <a:lnTo>
                  <a:pt x="430377" y="327799"/>
                </a:lnTo>
                <a:lnTo>
                  <a:pt x="437019" y="299770"/>
                </a:lnTo>
                <a:lnTo>
                  <a:pt x="438937" y="270573"/>
                </a:lnTo>
                <a:close/>
              </a:path>
              <a:path w="534034" h="546100">
                <a:moveTo>
                  <a:pt x="462838" y="86448"/>
                </a:moveTo>
                <a:lnTo>
                  <a:pt x="451497" y="75006"/>
                </a:lnTo>
                <a:lnTo>
                  <a:pt x="442277" y="75006"/>
                </a:lnTo>
                <a:lnTo>
                  <a:pt x="398741" y="118960"/>
                </a:lnTo>
                <a:lnTo>
                  <a:pt x="398741" y="128282"/>
                </a:lnTo>
                <a:lnTo>
                  <a:pt x="407250" y="136867"/>
                </a:lnTo>
                <a:lnTo>
                  <a:pt x="410959" y="138328"/>
                </a:lnTo>
                <a:lnTo>
                  <a:pt x="414655" y="138328"/>
                </a:lnTo>
                <a:lnTo>
                  <a:pt x="418439" y="138328"/>
                </a:lnTo>
                <a:lnTo>
                  <a:pt x="422148" y="136867"/>
                </a:lnTo>
                <a:lnTo>
                  <a:pt x="462838" y="95770"/>
                </a:lnTo>
                <a:lnTo>
                  <a:pt x="462838" y="86448"/>
                </a:lnTo>
                <a:close/>
              </a:path>
              <a:path w="534034" h="546100">
                <a:moveTo>
                  <a:pt x="533768" y="221996"/>
                </a:moveTo>
                <a:lnTo>
                  <a:pt x="527227" y="215392"/>
                </a:lnTo>
                <a:lnTo>
                  <a:pt x="465670" y="215392"/>
                </a:lnTo>
                <a:lnTo>
                  <a:pt x="459130" y="221996"/>
                </a:lnTo>
                <a:lnTo>
                  <a:pt x="459130" y="238137"/>
                </a:lnTo>
                <a:lnTo>
                  <a:pt x="465670" y="244741"/>
                </a:lnTo>
                <a:lnTo>
                  <a:pt x="519226" y="244741"/>
                </a:lnTo>
                <a:lnTo>
                  <a:pt x="527227" y="244741"/>
                </a:lnTo>
                <a:lnTo>
                  <a:pt x="533768" y="238137"/>
                </a:lnTo>
                <a:lnTo>
                  <a:pt x="533768" y="221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237" y="3079772"/>
            <a:ext cx="166923" cy="11022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5292" y="2769937"/>
            <a:ext cx="169031" cy="23021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FFD0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578717" y="3214695"/>
            <a:ext cx="6606540" cy="5377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FFD0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2854491"/>
            <a:ext cx="6908800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0" i="0">
                <a:solidFill>
                  <a:srgbClr val="FFD0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4187991"/>
            <a:ext cx="7781290" cy="372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7330695"/>
              <a:ext cx="9090025" cy="2956560"/>
            </a:xfrm>
            <a:custGeom>
              <a:avLst/>
              <a:gdLst/>
              <a:ahLst/>
              <a:cxnLst/>
              <a:rect l="l" t="t" r="r" b="b"/>
              <a:pathLst>
                <a:path w="9090025" h="2956559">
                  <a:moveTo>
                    <a:pt x="9089821" y="2956303"/>
                  </a:moveTo>
                  <a:lnTo>
                    <a:pt x="0" y="2956303"/>
                  </a:lnTo>
                  <a:lnTo>
                    <a:pt x="0" y="0"/>
                  </a:lnTo>
                  <a:lnTo>
                    <a:pt x="9089821" y="29563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17488" y="0"/>
              <a:ext cx="10267950" cy="10287000"/>
            </a:xfrm>
            <a:custGeom>
              <a:avLst/>
              <a:gdLst/>
              <a:ahLst/>
              <a:cxnLst/>
              <a:rect l="l" t="t" r="r" b="b"/>
              <a:pathLst>
                <a:path w="10267950" h="10287000">
                  <a:moveTo>
                    <a:pt x="10267949" y="0"/>
                  </a:moveTo>
                  <a:lnTo>
                    <a:pt x="10267949" y="10286938"/>
                  </a:lnTo>
                  <a:lnTo>
                    <a:pt x="0" y="10286938"/>
                  </a:lnTo>
                  <a:lnTo>
                    <a:pt x="102679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25587" y="2851352"/>
              <a:ext cx="3762375" cy="7435850"/>
            </a:xfrm>
            <a:custGeom>
              <a:avLst/>
              <a:gdLst/>
              <a:ahLst/>
              <a:cxnLst/>
              <a:rect l="l" t="t" r="r" b="b"/>
              <a:pathLst>
                <a:path w="3762375" h="7435850">
                  <a:moveTo>
                    <a:pt x="3762375" y="0"/>
                  </a:moveTo>
                  <a:lnTo>
                    <a:pt x="3714127" y="304"/>
                  </a:lnTo>
                  <a:lnTo>
                    <a:pt x="3666020" y="1206"/>
                  </a:lnTo>
                  <a:lnTo>
                    <a:pt x="3618052" y="2717"/>
                  </a:lnTo>
                  <a:lnTo>
                    <a:pt x="3570249" y="4813"/>
                  </a:lnTo>
                  <a:lnTo>
                    <a:pt x="3522599" y="7518"/>
                  </a:lnTo>
                  <a:lnTo>
                    <a:pt x="3475113" y="10795"/>
                  </a:lnTo>
                  <a:lnTo>
                    <a:pt x="3427780" y="14668"/>
                  </a:lnTo>
                  <a:lnTo>
                    <a:pt x="3380625" y="19126"/>
                  </a:lnTo>
                  <a:lnTo>
                    <a:pt x="3333635" y="24155"/>
                  </a:lnTo>
                  <a:lnTo>
                    <a:pt x="3286823" y="29756"/>
                  </a:lnTo>
                  <a:lnTo>
                    <a:pt x="3240189" y="35941"/>
                  </a:lnTo>
                  <a:lnTo>
                    <a:pt x="3193732" y="42684"/>
                  </a:lnTo>
                  <a:lnTo>
                    <a:pt x="3147453" y="49999"/>
                  </a:lnTo>
                  <a:lnTo>
                    <a:pt x="3101378" y="57861"/>
                  </a:lnTo>
                  <a:lnTo>
                    <a:pt x="3055493" y="66294"/>
                  </a:lnTo>
                  <a:lnTo>
                    <a:pt x="3009798" y="75272"/>
                  </a:lnTo>
                  <a:lnTo>
                    <a:pt x="2964307" y="84797"/>
                  </a:lnTo>
                  <a:lnTo>
                    <a:pt x="2919018" y="94869"/>
                  </a:lnTo>
                  <a:lnTo>
                    <a:pt x="2873933" y="105498"/>
                  </a:lnTo>
                  <a:lnTo>
                    <a:pt x="2829064" y="116649"/>
                  </a:lnTo>
                  <a:lnTo>
                    <a:pt x="2784398" y="128346"/>
                  </a:lnTo>
                  <a:lnTo>
                    <a:pt x="2739961" y="140563"/>
                  </a:lnTo>
                  <a:lnTo>
                    <a:pt x="2695740" y="153314"/>
                  </a:lnTo>
                  <a:lnTo>
                    <a:pt x="2651747" y="166585"/>
                  </a:lnTo>
                  <a:lnTo>
                    <a:pt x="2607983" y="180390"/>
                  </a:lnTo>
                  <a:lnTo>
                    <a:pt x="2564447" y="194703"/>
                  </a:lnTo>
                  <a:lnTo>
                    <a:pt x="2521153" y="209524"/>
                  </a:lnTo>
                  <a:lnTo>
                    <a:pt x="2478100" y="224866"/>
                  </a:lnTo>
                  <a:lnTo>
                    <a:pt x="2435275" y="240703"/>
                  </a:lnTo>
                  <a:lnTo>
                    <a:pt x="2392718" y="257048"/>
                  </a:lnTo>
                  <a:lnTo>
                    <a:pt x="2350389" y="273900"/>
                  </a:lnTo>
                  <a:lnTo>
                    <a:pt x="2308326" y="291236"/>
                  </a:lnTo>
                  <a:lnTo>
                    <a:pt x="2266518" y="309067"/>
                  </a:lnTo>
                  <a:lnTo>
                    <a:pt x="2224976" y="327393"/>
                  </a:lnTo>
                  <a:lnTo>
                    <a:pt x="2183688" y="346202"/>
                  </a:lnTo>
                  <a:lnTo>
                    <a:pt x="2142680" y="365480"/>
                  </a:lnTo>
                  <a:lnTo>
                    <a:pt x="2101938" y="385241"/>
                  </a:lnTo>
                  <a:lnTo>
                    <a:pt x="2061476" y="405485"/>
                  </a:lnTo>
                  <a:lnTo>
                    <a:pt x="2021281" y="426186"/>
                  </a:lnTo>
                  <a:lnTo>
                    <a:pt x="1981377" y="447370"/>
                  </a:lnTo>
                  <a:lnTo>
                    <a:pt x="1941753" y="468998"/>
                  </a:lnTo>
                  <a:lnTo>
                    <a:pt x="1902434" y="491096"/>
                  </a:lnTo>
                  <a:lnTo>
                    <a:pt x="1863394" y="513651"/>
                  </a:lnTo>
                  <a:lnTo>
                    <a:pt x="1824659" y="536651"/>
                  </a:lnTo>
                  <a:lnTo>
                    <a:pt x="1786216" y="560108"/>
                  </a:lnTo>
                  <a:lnTo>
                    <a:pt x="1748078" y="584009"/>
                  </a:lnTo>
                  <a:lnTo>
                    <a:pt x="1710258" y="608342"/>
                  </a:lnTo>
                  <a:lnTo>
                    <a:pt x="1672742" y="633120"/>
                  </a:lnTo>
                  <a:lnTo>
                    <a:pt x="1635544" y="658342"/>
                  </a:lnTo>
                  <a:lnTo>
                    <a:pt x="1598663" y="683983"/>
                  </a:lnTo>
                  <a:lnTo>
                    <a:pt x="1562112" y="710044"/>
                  </a:lnTo>
                  <a:lnTo>
                    <a:pt x="1525879" y="736536"/>
                  </a:lnTo>
                  <a:lnTo>
                    <a:pt x="1489976" y="763447"/>
                  </a:lnTo>
                  <a:lnTo>
                    <a:pt x="1454404" y="790778"/>
                  </a:lnTo>
                  <a:lnTo>
                    <a:pt x="1419174" y="818515"/>
                  </a:lnTo>
                  <a:lnTo>
                    <a:pt x="1384274" y="846670"/>
                  </a:lnTo>
                  <a:lnTo>
                    <a:pt x="1349730" y="875220"/>
                  </a:lnTo>
                  <a:lnTo>
                    <a:pt x="1315529" y="904176"/>
                  </a:lnTo>
                  <a:lnTo>
                    <a:pt x="1281684" y="933538"/>
                  </a:lnTo>
                  <a:lnTo>
                    <a:pt x="1248181" y="963282"/>
                  </a:lnTo>
                  <a:lnTo>
                    <a:pt x="1215047" y="993419"/>
                  </a:lnTo>
                  <a:lnTo>
                    <a:pt x="1182268" y="1023950"/>
                  </a:lnTo>
                  <a:lnTo>
                    <a:pt x="1149858" y="1054862"/>
                  </a:lnTo>
                  <a:lnTo>
                    <a:pt x="1117828" y="1086154"/>
                  </a:lnTo>
                  <a:lnTo>
                    <a:pt x="1086154" y="1117815"/>
                  </a:lnTo>
                  <a:lnTo>
                    <a:pt x="1054862" y="1149858"/>
                  </a:lnTo>
                  <a:lnTo>
                    <a:pt x="1023950" y="1182268"/>
                  </a:lnTo>
                  <a:lnTo>
                    <a:pt x="993432" y="1215047"/>
                  </a:lnTo>
                  <a:lnTo>
                    <a:pt x="963282" y="1248181"/>
                  </a:lnTo>
                  <a:lnTo>
                    <a:pt x="933538" y="1281671"/>
                  </a:lnTo>
                  <a:lnTo>
                    <a:pt x="904189" y="1315529"/>
                  </a:lnTo>
                  <a:lnTo>
                    <a:pt x="875233" y="1349730"/>
                  </a:lnTo>
                  <a:lnTo>
                    <a:pt x="846670" y="1384274"/>
                  </a:lnTo>
                  <a:lnTo>
                    <a:pt x="818527" y="1419161"/>
                  </a:lnTo>
                  <a:lnTo>
                    <a:pt x="790778" y="1454404"/>
                  </a:lnTo>
                  <a:lnTo>
                    <a:pt x="763460" y="1489964"/>
                  </a:lnTo>
                  <a:lnTo>
                    <a:pt x="736549" y="1525866"/>
                  </a:lnTo>
                  <a:lnTo>
                    <a:pt x="710057" y="1562100"/>
                  </a:lnTo>
                  <a:lnTo>
                    <a:pt x="683983" y="1598663"/>
                  </a:lnTo>
                  <a:lnTo>
                    <a:pt x="658342" y="1635544"/>
                  </a:lnTo>
                  <a:lnTo>
                    <a:pt x="633133" y="1672742"/>
                  </a:lnTo>
                  <a:lnTo>
                    <a:pt x="608355" y="1710258"/>
                  </a:lnTo>
                  <a:lnTo>
                    <a:pt x="584009" y="1748078"/>
                  </a:lnTo>
                  <a:lnTo>
                    <a:pt x="560108" y="1786216"/>
                  </a:lnTo>
                  <a:lnTo>
                    <a:pt x="536663" y="1824647"/>
                  </a:lnTo>
                  <a:lnTo>
                    <a:pt x="513651" y="1863394"/>
                  </a:lnTo>
                  <a:lnTo>
                    <a:pt x="491109" y="1902421"/>
                  </a:lnTo>
                  <a:lnTo>
                    <a:pt x="469011" y="1941753"/>
                  </a:lnTo>
                  <a:lnTo>
                    <a:pt x="447370" y="1981377"/>
                  </a:lnTo>
                  <a:lnTo>
                    <a:pt x="426199" y="2021281"/>
                  </a:lnTo>
                  <a:lnTo>
                    <a:pt x="405485" y="2061464"/>
                  </a:lnTo>
                  <a:lnTo>
                    <a:pt x="385254" y="2101938"/>
                  </a:lnTo>
                  <a:lnTo>
                    <a:pt x="365493" y="2142680"/>
                  </a:lnTo>
                  <a:lnTo>
                    <a:pt x="346202" y="2183688"/>
                  </a:lnTo>
                  <a:lnTo>
                    <a:pt x="327393" y="2224976"/>
                  </a:lnTo>
                  <a:lnTo>
                    <a:pt x="309079" y="2266518"/>
                  </a:lnTo>
                  <a:lnTo>
                    <a:pt x="291249" y="2308326"/>
                  </a:lnTo>
                  <a:lnTo>
                    <a:pt x="273900" y="2350389"/>
                  </a:lnTo>
                  <a:lnTo>
                    <a:pt x="257060" y="2392705"/>
                  </a:lnTo>
                  <a:lnTo>
                    <a:pt x="240715" y="2435275"/>
                  </a:lnTo>
                  <a:lnTo>
                    <a:pt x="224866" y="2478087"/>
                  </a:lnTo>
                  <a:lnTo>
                    <a:pt x="209537" y="2521153"/>
                  </a:lnTo>
                  <a:lnTo>
                    <a:pt x="194703" y="2564447"/>
                  </a:lnTo>
                  <a:lnTo>
                    <a:pt x="180390" y="2607983"/>
                  </a:lnTo>
                  <a:lnTo>
                    <a:pt x="166598" y="2651747"/>
                  </a:lnTo>
                  <a:lnTo>
                    <a:pt x="153314" y="2695740"/>
                  </a:lnTo>
                  <a:lnTo>
                    <a:pt x="140563" y="2739961"/>
                  </a:lnTo>
                  <a:lnTo>
                    <a:pt x="128346" y="2784398"/>
                  </a:lnTo>
                  <a:lnTo>
                    <a:pt x="116649" y="2829064"/>
                  </a:lnTo>
                  <a:lnTo>
                    <a:pt x="105498" y="2873933"/>
                  </a:lnTo>
                  <a:lnTo>
                    <a:pt x="94881" y="2919018"/>
                  </a:lnTo>
                  <a:lnTo>
                    <a:pt x="84797" y="2964307"/>
                  </a:lnTo>
                  <a:lnTo>
                    <a:pt x="75272" y="3009798"/>
                  </a:lnTo>
                  <a:lnTo>
                    <a:pt x="66294" y="3055480"/>
                  </a:lnTo>
                  <a:lnTo>
                    <a:pt x="57873" y="3101378"/>
                  </a:lnTo>
                  <a:lnTo>
                    <a:pt x="49999" y="3147453"/>
                  </a:lnTo>
                  <a:lnTo>
                    <a:pt x="42684" y="3193719"/>
                  </a:lnTo>
                  <a:lnTo>
                    <a:pt x="35941" y="3240176"/>
                  </a:lnTo>
                  <a:lnTo>
                    <a:pt x="29768" y="3286810"/>
                  </a:lnTo>
                  <a:lnTo>
                    <a:pt x="24155" y="3333635"/>
                  </a:lnTo>
                  <a:lnTo>
                    <a:pt x="19126" y="3380613"/>
                  </a:lnTo>
                  <a:lnTo>
                    <a:pt x="14668" y="3427780"/>
                  </a:lnTo>
                  <a:lnTo>
                    <a:pt x="10807" y="3475101"/>
                  </a:lnTo>
                  <a:lnTo>
                    <a:pt x="7518" y="3522599"/>
                  </a:lnTo>
                  <a:lnTo>
                    <a:pt x="4826" y="3570249"/>
                  </a:lnTo>
                  <a:lnTo>
                    <a:pt x="2717" y="3618052"/>
                  </a:lnTo>
                  <a:lnTo>
                    <a:pt x="1206" y="3666007"/>
                  </a:lnTo>
                  <a:lnTo>
                    <a:pt x="304" y="3714115"/>
                  </a:lnTo>
                  <a:lnTo>
                    <a:pt x="88" y="3746322"/>
                  </a:lnTo>
                  <a:lnTo>
                    <a:pt x="63" y="3752304"/>
                  </a:lnTo>
                  <a:lnTo>
                    <a:pt x="0" y="3762375"/>
                  </a:lnTo>
                  <a:lnTo>
                    <a:pt x="127" y="3762375"/>
                  </a:lnTo>
                  <a:lnTo>
                    <a:pt x="1206" y="3838067"/>
                  </a:lnTo>
                  <a:lnTo>
                    <a:pt x="2717" y="3886022"/>
                  </a:lnTo>
                  <a:lnTo>
                    <a:pt x="4826" y="3933825"/>
                  </a:lnTo>
                  <a:lnTo>
                    <a:pt x="7518" y="3981475"/>
                  </a:lnTo>
                  <a:lnTo>
                    <a:pt x="10845" y="4029570"/>
                  </a:lnTo>
                  <a:lnTo>
                    <a:pt x="14668" y="4076293"/>
                  </a:lnTo>
                  <a:lnTo>
                    <a:pt x="19126" y="4123461"/>
                  </a:lnTo>
                  <a:lnTo>
                    <a:pt x="24155" y="4170451"/>
                  </a:lnTo>
                  <a:lnTo>
                    <a:pt x="29768" y="4217263"/>
                  </a:lnTo>
                  <a:lnTo>
                    <a:pt x="35941" y="4263898"/>
                  </a:lnTo>
                  <a:lnTo>
                    <a:pt x="42684" y="4310354"/>
                  </a:lnTo>
                  <a:lnTo>
                    <a:pt x="49999" y="4356620"/>
                  </a:lnTo>
                  <a:lnTo>
                    <a:pt x="57873" y="4402696"/>
                  </a:lnTo>
                  <a:lnTo>
                    <a:pt x="66294" y="4448594"/>
                  </a:lnTo>
                  <a:lnTo>
                    <a:pt x="75272" y="4494276"/>
                  </a:lnTo>
                  <a:lnTo>
                    <a:pt x="84797" y="4539767"/>
                  </a:lnTo>
                  <a:lnTo>
                    <a:pt x="94881" y="4585068"/>
                  </a:lnTo>
                  <a:lnTo>
                    <a:pt x="105498" y="4630140"/>
                  </a:lnTo>
                  <a:lnTo>
                    <a:pt x="116649" y="4675022"/>
                  </a:lnTo>
                  <a:lnTo>
                    <a:pt x="128346" y="4719675"/>
                  </a:lnTo>
                  <a:lnTo>
                    <a:pt x="140563" y="4764113"/>
                  </a:lnTo>
                  <a:lnTo>
                    <a:pt x="153314" y="4808334"/>
                  </a:lnTo>
                  <a:lnTo>
                    <a:pt x="166598" y="4852327"/>
                  </a:lnTo>
                  <a:lnTo>
                    <a:pt x="180390" y="4896091"/>
                  </a:lnTo>
                  <a:lnTo>
                    <a:pt x="194703" y="4939627"/>
                  </a:lnTo>
                  <a:lnTo>
                    <a:pt x="209537" y="4982921"/>
                  </a:lnTo>
                  <a:lnTo>
                    <a:pt x="224866" y="5025987"/>
                  </a:lnTo>
                  <a:lnTo>
                    <a:pt x="240715" y="5068798"/>
                  </a:lnTo>
                  <a:lnTo>
                    <a:pt x="257060" y="5111369"/>
                  </a:lnTo>
                  <a:lnTo>
                    <a:pt x="273900" y="5153685"/>
                  </a:lnTo>
                  <a:lnTo>
                    <a:pt x="291249" y="5195748"/>
                  </a:lnTo>
                  <a:lnTo>
                    <a:pt x="309079" y="5237556"/>
                  </a:lnTo>
                  <a:lnTo>
                    <a:pt x="327393" y="5279098"/>
                  </a:lnTo>
                  <a:lnTo>
                    <a:pt x="346202" y="5320385"/>
                  </a:lnTo>
                  <a:lnTo>
                    <a:pt x="365493" y="5361394"/>
                  </a:lnTo>
                  <a:lnTo>
                    <a:pt x="385254" y="5402148"/>
                  </a:lnTo>
                  <a:lnTo>
                    <a:pt x="405485" y="5442610"/>
                  </a:lnTo>
                  <a:lnTo>
                    <a:pt x="426199" y="5482793"/>
                  </a:lnTo>
                  <a:lnTo>
                    <a:pt x="447370" y="5522696"/>
                  </a:lnTo>
                  <a:lnTo>
                    <a:pt x="469011" y="5562320"/>
                  </a:lnTo>
                  <a:lnTo>
                    <a:pt x="491109" y="5601652"/>
                  </a:lnTo>
                  <a:lnTo>
                    <a:pt x="513651" y="5640679"/>
                  </a:lnTo>
                  <a:lnTo>
                    <a:pt x="536663" y="5679427"/>
                  </a:lnTo>
                  <a:lnTo>
                    <a:pt x="560108" y="5717857"/>
                  </a:lnTo>
                  <a:lnTo>
                    <a:pt x="584009" y="5755995"/>
                  </a:lnTo>
                  <a:lnTo>
                    <a:pt x="608355" y="5793816"/>
                  </a:lnTo>
                  <a:lnTo>
                    <a:pt x="633133" y="5831332"/>
                  </a:lnTo>
                  <a:lnTo>
                    <a:pt x="658342" y="5868530"/>
                  </a:lnTo>
                  <a:lnTo>
                    <a:pt x="683983" y="5905411"/>
                  </a:lnTo>
                  <a:lnTo>
                    <a:pt x="710057" y="5941974"/>
                  </a:lnTo>
                  <a:lnTo>
                    <a:pt x="736549" y="5978207"/>
                  </a:lnTo>
                  <a:lnTo>
                    <a:pt x="763460" y="6014110"/>
                  </a:lnTo>
                  <a:lnTo>
                    <a:pt x="790778" y="6049670"/>
                  </a:lnTo>
                  <a:lnTo>
                    <a:pt x="818527" y="6084913"/>
                  </a:lnTo>
                  <a:lnTo>
                    <a:pt x="846670" y="6119800"/>
                  </a:lnTo>
                  <a:lnTo>
                    <a:pt x="875233" y="6154356"/>
                  </a:lnTo>
                  <a:lnTo>
                    <a:pt x="904189" y="6188557"/>
                  </a:lnTo>
                  <a:lnTo>
                    <a:pt x="933538" y="6222403"/>
                  </a:lnTo>
                  <a:lnTo>
                    <a:pt x="963282" y="6255893"/>
                  </a:lnTo>
                  <a:lnTo>
                    <a:pt x="993432" y="6289027"/>
                  </a:lnTo>
                  <a:lnTo>
                    <a:pt x="1023950" y="6321806"/>
                  </a:lnTo>
                  <a:lnTo>
                    <a:pt x="1054862" y="6354216"/>
                  </a:lnTo>
                  <a:lnTo>
                    <a:pt x="1086154" y="6386258"/>
                  </a:lnTo>
                  <a:lnTo>
                    <a:pt x="1117828" y="6417919"/>
                  </a:lnTo>
                  <a:lnTo>
                    <a:pt x="1149858" y="6449212"/>
                  </a:lnTo>
                  <a:lnTo>
                    <a:pt x="1182268" y="6480124"/>
                  </a:lnTo>
                  <a:lnTo>
                    <a:pt x="1215047" y="6510655"/>
                  </a:lnTo>
                  <a:lnTo>
                    <a:pt x="1248181" y="6540792"/>
                  </a:lnTo>
                  <a:lnTo>
                    <a:pt x="1281684" y="6570535"/>
                  </a:lnTo>
                  <a:lnTo>
                    <a:pt x="1315529" y="6599898"/>
                  </a:lnTo>
                  <a:lnTo>
                    <a:pt x="1349730" y="6628854"/>
                  </a:lnTo>
                  <a:lnTo>
                    <a:pt x="1384274" y="6657403"/>
                  </a:lnTo>
                  <a:lnTo>
                    <a:pt x="1419174" y="6685559"/>
                  </a:lnTo>
                  <a:lnTo>
                    <a:pt x="1454404" y="6713296"/>
                  </a:lnTo>
                  <a:lnTo>
                    <a:pt x="1489976" y="6740626"/>
                  </a:lnTo>
                  <a:lnTo>
                    <a:pt x="1525879" y="6767538"/>
                  </a:lnTo>
                  <a:lnTo>
                    <a:pt x="1562112" y="6794030"/>
                  </a:lnTo>
                  <a:lnTo>
                    <a:pt x="1598663" y="6820090"/>
                  </a:lnTo>
                  <a:lnTo>
                    <a:pt x="1635544" y="6845744"/>
                  </a:lnTo>
                  <a:lnTo>
                    <a:pt x="1672742" y="6870954"/>
                  </a:lnTo>
                  <a:lnTo>
                    <a:pt x="1710258" y="6895732"/>
                  </a:lnTo>
                  <a:lnTo>
                    <a:pt x="1748078" y="6920065"/>
                  </a:lnTo>
                  <a:lnTo>
                    <a:pt x="1786216" y="6943966"/>
                  </a:lnTo>
                  <a:lnTo>
                    <a:pt x="1824659" y="6967423"/>
                  </a:lnTo>
                  <a:lnTo>
                    <a:pt x="1863394" y="6990423"/>
                  </a:lnTo>
                  <a:lnTo>
                    <a:pt x="1902434" y="7012978"/>
                  </a:lnTo>
                  <a:lnTo>
                    <a:pt x="1941753" y="7035076"/>
                  </a:lnTo>
                  <a:lnTo>
                    <a:pt x="1981377" y="7056704"/>
                  </a:lnTo>
                  <a:lnTo>
                    <a:pt x="2021281" y="7077888"/>
                  </a:lnTo>
                  <a:lnTo>
                    <a:pt x="2061476" y="7098589"/>
                  </a:lnTo>
                  <a:lnTo>
                    <a:pt x="2101938" y="7118832"/>
                  </a:lnTo>
                  <a:lnTo>
                    <a:pt x="2142680" y="7138594"/>
                  </a:lnTo>
                  <a:lnTo>
                    <a:pt x="2183688" y="7157872"/>
                  </a:lnTo>
                  <a:lnTo>
                    <a:pt x="2224976" y="7176681"/>
                  </a:lnTo>
                  <a:lnTo>
                    <a:pt x="2266518" y="7195007"/>
                  </a:lnTo>
                  <a:lnTo>
                    <a:pt x="2308326" y="7212838"/>
                  </a:lnTo>
                  <a:lnTo>
                    <a:pt x="2350389" y="7230173"/>
                  </a:lnTo>
                  <a:lnTo>
                    <a:pt x="2392718" y="7247026"/>
                  </a:lnTo>
                  <a:lnTo>
                    <a:pt x="2435275" y="7263371"/>
                  </a:lnTo>
                  <a:lnTo>
                    <a:pt x="2478100" y="7279208"/>
                  </a:lnTo>
                  <a:lnTo>
                    <a:pt x="2521153" y="7294550"/>
                  </a:lnTo>
                  <a:lnTo>
                    <a:pt x="2564447" y="7309371"/>
                  </a:lnTo>
                  <a:lnTo>
                    <a:pt x="2607983" y="7323683"/>
                  </a:lnTo>
                  <a:lnTo>
                    <a:pt x="2651747" y="7337488"/>
                  </a:lnTo>
                  <a:lnTo>
                    <a:pt x="2695740" y="7350760"/>
                  </a:lnTo>
                  <a:lnTo>
                    <a:pt x="2739961" y="7363511"/>
                  </a:lnTo>
                  <a:lnTo>
                    <a:pt x="2784398" y="7375728"/>
                  </a:lnTo>
                  <a:lnTo>
                    <a:pt x="2829064" y="7387425"/>
                  </a:lnTo>
                  <a:lnTo>
                    <a:pt x="2873933" y="7398588"/>
                  </a:lnTo>
                  <a:lnTo>
                    <a:pt x="2919018" y="7409205"/>
                  </a:lnTo>
                  <a:lnTo>
                    <a:pt x="2964307" y="7419276"/>
                  </a:lnTo>
                  <a:lnTo>
                    <a:pt x="3009798" y="7428801"/>
                  </a:lnTo>
                  <a:lnTo>
                    <a:pt x="3044647" y="7435647"/>
                  </a:lnTo>
                  <a:lnTo>
                    <a:pt x="3762375" y="7435647"/>
                  </a:lnTo>
                  <a:lnTo>
                    <a:pt x="3762375" y="5786323"/>
                  </a:lnTo>
                  <a:lnTo>
                    <a:pt x="3714140" y="5785764"/>
                  </a:lnTo>
                  <a:lnTo>
                    <a:pt x="3666185" y="5784100"/>
                  </a:lnTo>
                  <a:lnTo>
                    <a:pt x="3618522" y="5781345"/>
                  </a:lnTo>
                  <a:lnTo>
                    <a:pt x="3571151" y="5777496"/>
                  </a:lnTo>
                  <a:lnTo>
                    <a:pt x="3524085" y="5772594"/>
                  </a:lnTo>
                  <a:lnTo>
                    <a:pt x="3477349" y="5766625"/>
                  </a:lnTo>
                  <a:lnTo>
                    <a:pt x="3430943" y="5759602"/>
                  </a:lnTo>
                  <a:lnTo>
                    <a:pt x="3384893" y="5751563"/>
                  </a:lnTo>
                  <a:lnTo>
                    <a:pt x="3339198" y="5742495"/>
                  </a:lnTo>
                  <a:lnTo>
                    <a:pt x="3293872" y="5732411"/>
                  </a:lnTo>
                  <a:lnTo>
                    <a:pt x="3248926" y="5721337"/>
                  </a:lnTo>
                  <a:lnTo>
                    <a:pt x="3204387" y="5709285"/>
                  </a:lnTo>
                  <a:lnTo>
                    <a:pt x="3160255" y="5696255"/>
                  </a:lnTo>
                  <a:lnTo>
                    <a:pt x="3116542" y="5682259"/>
                  </a:lnTo>
                  <a:lnTo>
                    <a:pt x="3073260" y="5667324"/>
                  </a:lnTo>
                  <a:lnTo>
                    <a:pt x="3030423" y="5651449"/>
                  </a:lnTo>
                  <a:lnTo>
                    <a:pt x="2988056" y="5634647"/>
                  </a:lnTo>
                  <a:lnTo>
                    <a:pt x="2946146" y="5616943"/>
                  </a:lnTo>
                  <a:lnTo>
                    <a:pt x="2904718" y="5598338"/>
                  </a:lnTo>
                  <a:lnTo>
                    <a:pt x="2863786" y="5578843"/>
                  </a:lnTo>
                  <a:lnTo>
                    <a:pt x="2823362" y="5558485"/>
                  </a:lnTo>
                  <a:lnTo>
                    <a:pt x="2783459" y="5537251"/>
                  </a:lnTo>
                  <a:lnTo>
                    <a:pt x="2744076" y="5515178"/>
                  </a:lnTo>
                  <a:lnTo>
                    <a:pt x="2705252" y="5492254"/>
                  </a:lnTo>
                  <a:lnTo>
                    <a:pt x="2666974" y="5468518"/>
                  </a:lnTo>
                  <a:lnTo>
                    <a:pt x="2629268" y="5443969"/>
                  </a:lnTo>
                  <a:lnTo>
                    <a:pt x="2592133" y="5418607"/>
                  </a:lnTo>
                  <a:lnTo>
                    <a:pt x="2555595" y="5392471"/>
                  </a:lnTo>
                  <a:lnTo>
                    <a:pt x="2519667" y="5365547"/>
                  </a:lnTo>
                  <a:lnTo>
                    <a:pt x="2484348" y="5337873"/>
                  </a:lnTo>
                  <a:lnTo>
                    <a:pt x="2449665" y="5309438"/>
                  </a:lnTo>
                  <a:lnTo>
                    <a:pt x="2415616" y="5280266"/>
                  </a:lnTo>
                  <a:lnTo>
                    <a:pt x="2382228" y="5250358"/>
                  </a:lnTo>
                  <a:lnTo>
                    <a:pt x="2349500" y="5219751"/>
                  </a:lnTo>
                  <a:lnTo>
                    <a:pt x="2317458" y="5188432"/>
                  </a:lnTo>
                  <a:lnTo>
                    <a:pt x="2286089" y="5156416"/>
                  </a:lnTo>
                  <a:lnTo>
                    <a:pt x="2255431" y="5123726"/>
                  </a:lnTo>
                  <a:lnTo>
                    <a:pt x="2225497" y="5090376"/>
                  </a:lnTo>
                  <a:lnTo>
                    <a:pt x="2196274" y="5056378"/>
                  </a:lnTo>
                  <a:lnTo>
                    <a:pt x="2167801" y="5021719"/>
                  </a:lnTo>
                  <a:lnTo>
                    <a:pt x="2140077" y="4986452"/>
                  </a:lnTo>
                  <a:lnTo>
                    <a:pt x="2113115" y="4950549"/>
                  </a:lnTo>
                  <a:lnTo>
                    <a:pt x="2086927" y="4914049"/>
                  </a:lnTo>
                  <a:lnTo>
                    <a:pt x="2061527" y="4876965"/>
                  </a:lnTo>
                  <a:lnTo>
                    <a:pt x="2036927" y="4839297"/>
                  </a:lnTo>
                  <a:lnTo>
                    <a:pt x="2013140" y="4801057"/>
                  </a:lnTo>
                  <a:lnTo>
                    <a:pt x="1990178" y="4762258"/>
                  </a:lnTo>
                  <a:lnTo>
                    <a:pt x="1968055" y="4722914"/>
                  </a:lnTo>
                  <a:lnTo>
                    <a:pt x="1946783" y="4683049"/>
                  </a:lnTo>
                  <a:lnTo>
                    <a:pt x="1926361" y="4642663"/>
                  </a:lnTo>
                  <a:lnTo>
                    <a:pt x="1906816" y="4601756"/>
                  </a:lnTo>
                  <a:lnTo>
                    <a:pt x="1888172" y="4560367"/>
                  </a:lnTo>
                  <a:lnTo>
                    <a:pt x="1870405" y="4518495"/>
                  </a:lnTo>
                  <a:lnTo>
                    <a:pt x="1853565" y="4476153"/>
                  </a:lnTo>
                  <a:lnTo>
                    <a:pt x="1837639" y="4433354"/>
                  </a:lnTo>
                  <a:lnTo>
                    <a:pt x="1822640" y="4390110"/>
                  </a:lnTo>
                  <a:lnTo>
                    <a:pt x="1808594" y="4346435"/>
                  </a:lnTo>
                  <a:lnTo>
                    <a:pt x="1795513" y="4302328"/>
                  </a:lnTo>
                  <a:lnTo>
                    <a:pt x="1783397" y="4257814"/>
                  </a:lnTo>
                  <a:lnTo>
                    <a:pt x="1772272" y="4212907"/>
                  </a:lnTo>
                  <a:lnTo>
                    <a:pt x="1762137" y="4167619"/>
                  </a:lnTo>
                  <a:lnTo>
                    <a:pt x="1753006" y="4121962"/>
                  </a:lnTo>
                  <a:lnTo>
                    <a:pt x="1744903" y="4075938"/>
                  </a:lnTo>
                  <a:lnTo>
                    <a:pt x="1737829" y="4029570"/>
                  </a:lnTo>
                  <a:lnTo>
                    <a:pt x="1731797" y="3982859"/>
                  </a:lnTo>
                  <a:lnTo>
                    <a:pt x="1726831" y="3935831"/>
                  </a:lnTo>
                  <a:lnTo>
                    <a:pt x="1722932" y="3888498"/>
                  </a:lnTo>
                  <a:lnTo>
                    <a:pt x="1720100" y="3840861"/>
                  </a:lnTo>
                  <a:lnTo>
                    <a:pt x="1718373" y="3792931"/>
                  </a:lnTo>
                  <a:lnTo>
                    <a:pt x="1717840" y="3751872"/>
                  </a:lnTo>
                  <a:lnTo>
                    <a:pt x="1718373" y="3711143"/>
                  </a:lnTo>
                  <a:lnTo>
                    <a:pt x="1720100" y="3663213"/>
                  </a:lnTo>
                  <a:lnTo>
                    <a:pt x="1722932" y="3615575"/>
                  </a:lnTo>
                  <a:lnTo>
                    <a:pt x="1726831" y="3568242"/>
                  </a:lnTo>
                  <a:lnTo>
                    <a:pt x="1731797" y="3521214"/>
                  </a:lnTo>
                  <a:lnTo>
                    <a:pt x="1737829" y="3474504"/>
                  </a:lnTo>
                  <a:lnTo>
                    <a:pt x="1744903" y="3428136"/>
                  </a:lnTo>
                  <a:lnTo>
                    <a:pt x="1753006" y="3382111"/>
                  </a:lnTo>
                  <a:lnTo>
                    <a:pt x="1762137" y="3336455"/>
                  </a:lnTo>
                  <a:lnTo>
                    <a:pt x="1772272" y="3291167"/>
                  </a:lnTo>
                  <a:lnTo>
                    <a:pt x="1783397" y="3246259"/>
                  </a:lnTo>
                  <a:lnTo>
                    <a:pt x="1795513" y="3201746"/>
                  </a:lnTo>
                  <a:lnTo>
                    <a:pt x="1808594" y="3157651"/>
                  </a:lnTo>
                  <a:lnTo>
                    <a:pt x="1822640" y="3113963"/>
                  </a:lnTo>
                  <a:lnTo>
                    <a:pt x="1837639" y="3070720"/>
                  </a:lnTo>
                  <a:lnTo>
                    <a:pt x="1853565" y="3027921"/>
                  </a:lnTo>
                  <a:lnTo>
                    <a:pt x="1870405" y="2985579"/>
                  </a:lnTo>
                  <a:lnTo>
                    <a:pt x="1888172" y="2943707"/>
                  </a:lnTo>
                  <a:lnTo>
                    <a:pt x="1906816" y="2902318"/>
                  </a:lnTo>
                  <a:lnTo>
                    <a:pt x="1926361" y="2861411"/>
                  </a:lnTo>
                  <a:lnTo>
                    <a:pt x="1946783" y="2821025"/>
                  </a:lnTo>
                  <a:lnTo>
                    <a:pt x="1968055" y="2781160"/>
                  </a:lnTo>
                  <a:lnTo>
                    <a:pt x="1990178" y="2741815"/>
                  </a:lnTo>
                  <a:lnTo>
                    <a:pt x="2013140" y="2703017"/>
                  </a:lnTo>
                  <a:lnTo>
                    <a:pt x="2036927" y="2664777"/>
                  </a:lnTo>
                  <a:lnTo>
                    <a:pt x="2061527" y="2627109"/>
                  </a:lnTo>
                  <a:lnTo>
                    <a:pt x="2086927" y="2590025"/>
                  </a:lnTo>
                  <a:lnTo>
                    <a:pt x="2113115" y="2553525"/>
                  </a:lnTo>
                  <a:lnTo>
                    <a:pt x="2140077" y="2517622"/>
                  </a:lnTo>
                  <a:lnTo>
                    <a:pt x="2167801" y="2482354"/>
                  </a:lnTo>
                  <a:lnTo>
                    <a:pt x="2196274" y="2447696"/>
                  </a:lnTo>
                  <a:lnTo>
                    <a:pt x="2225497" y="2413698"/>
                  </a:lnTo>
                  <a:lnTo>
                    <a:pt x="2255431" y="2380348"/>
                  </a:lnTo>
                  <a:lnTo>
                    <a:pt x="2286089" y="2347658"/>
                  </a:lnTo>
                  <a:lnTo>
                    <a:pt x="2317458" y="2315641"/>
                  </a:lnTo>
                  <a:lnTo>
                    <a:pt x="2349500" y="2284323"/>
                  </a:lnTo>
                  <a:lnTo>
                    <a:pt x="2382228" y="2253716"/>
                  </a:lnTo>
                  <a:lnTo>
                    <a:pt x="2415616" y="2223808"/>
                  </a:lnTo>
                  <a:lnTo>
                    <a:pt x="2449665" y="2194636"/>
                  </a:lnTo>
                  <a:lnTo>
                    <a:pt x="2484348" y="2166201"/>
                  </a:lnTo>
                  <a:lnTo>
                    <a:pt x="2519667" y="2138527"/>
                  </a:lnTo>
                  <a:lnTo>
                    <a:pt x="2555595" y="2111603"/>
                  </a:lnTo>
                  <a:lnTo>
                    <a:pt x="2592133" y="2085467"/>
                  </a:lnTo>
                  <a:lnTo>
                    <a:pt x="2629268" y="2060105"/>
                  </a:lnTo>
                  <a:lnTo>
                    <a:pt x="2666974" y="2035556"/>
                  </a:lnTo>
                  <a:lnTo>
                    <a:pt x="2705252" y="2011819"/>
                  </a:lnTo>
                  <a:lnTo>
                    <a:pt x="2744076" y="1988896"/>
                  </a:lnTo>
                  <a:lnTo>
                    <a:pt x="2783459" y="1966823"/>
                  </a:lnTo>
                  <a:lnTo>
                    <a:pt x="2823362" y="1945589"/>
                  </a:lnTo>
                  <a:lnTo>
                    <a:pt x="2863786" y="1925231"/>
                  </a:lnTo>
                  <a:lnTo>
                    <a:pt x="2904718" y="1905736"/>
                  </a:lnTo>
                  <a:lnTo>
                    <a:pt x="2946146" y="1887131"/>
                  </a:lnTo>
                  <a:lnTo>
                    <a:pt x="2988056" y="1869427"/>
                  </a:lnTo>
                  <a:lnTo>
                    <a:pt x="3030423" y="1852625"/>
                  </a:lnTo>
                  <a:lnTo>
                    <a:pt x="3073260" y="1836750"/>
                  </a:lnTo>
                  <a:lnTo>
                    <a:pt x="3116542" y="1821815"/>
                  </a:lnTo>
                  <a:lnTo>
                    <a:pt x="3160255" y="1807819"/>
                  </a:lnTo>
                  <a:lnTo>
                    <a:pt x="3204387" y="1794789"/>
                  </a:lnTo>
                  <a:lnTo>
                    <a:pt x="3248926" y="1782737"/>
                  </a:lnTo>
                  <a:lnTo>
                    <a:pt x="3293872" y="1771662"/>
                  </a:lnTo>
                  <a:lnTo>
                    <a:pt x="3339198" y="1761578"/>
                  </a:lnTo>
                  <a:lnTo>
                    <a:pt x="3384893" y="1752511"/>
                  </a:lnTo>
                  <a:lnTo>
                    <a:pt x="3430943" y="1744472"/>
                  </a:lnTo>
                  <a:lnTo>
                    <a:pt x="3477349" y="1737448"/>
                  </a:lnTo>
                  <a:lnTo>
                    <a:pt x="3524085" y="1731479"/>
                  </a:lnTo>
                  <a:lnTo>
                    <a:pt x="3571151" y="1726577"/>
                  </a:lnTo>
                  <a:lnTo>
                    <a:pt x="3618522" y="1722729"/>
                  </a:lnTo>
                  <a:lnTo>
                    <a:pt x="3666185" y="1719973"/>
                  </a:lnTo>
                  <a:lnTo>
                    <a:pt x="3714140" y="1718310"/>
                  </a:lnTo>
                  <a:lnTo>
                    <a:pt x="3762375" y="1717751"/>
                  </a:lnTo>
                  <a:lnTo>
                    <a:pt x="3762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50101" cy="13906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2623" y="1499615"/>
              <a:ext cx="6793991" cy="500176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33499" y="5992185"/>
            <a:ext cx="9177655" cy="707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50" spc="160" dirty="0">
                <a:solidFill>
                  <a:srgbClr val="000000"/>
                </a:solidFill>
              </a:rPr>
              <a:t>Ad</a:t>
            </a:r>
            <a:r>
              <a:rPr sz="4350" spc="160" dirty="0">
                <a:solidFill>
                  <a:srgbClr val="000000"/>
                </a:solidFill>
                <a:latin typeface="Tahoma"/>
                <a:cs typeface="Tahoma"/>
              </a:rPr>
              <a:t>v</a:t>
            </a:r>
            <a:r>
              <a:rPr sz="4450" spc="160" dirty="0">
                <a:solidFill>
                  <a:srgbClr val="000000"/>
                </a:solidFill>
              </a:rPr>
              <a:t>anced</a:t>
            </a:r>
            <a:r>
              <a:rPr sz="4450" spc="-90" dirty="0">
                <a:solidFill>
                  <a:srgbClr val="000000"/>
                </a:solidFill>
              </a:rPr>
              <a:t> </a:t>
            </a:r>
            <a:r>
              <a:rPr sz="4450" spc="155" dirty="0">
                <a:solidFill>
                  <a:srgbClr val="000000"/>
                </a:solidFill>
              </a:rPr>
              <a:t>Recommende</a:t>
            </a:r>
            <a:r>
              <a:rPr sz="4350" spc="15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4350" spc="-2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4450" spc="145" dirty="0">
                <a:solidFill>
                  <a:srgbClr val="000000"/>
                </a:solidFill>
              </a:rPr>
              <a:t>S</a:t>
            </a:r>
            <a:r>
              <a:rPr sz="4350" spc="145" dirty="0">
                <a:solidFill>
                  <a:srgbClr val="000000"/>
                </a:solidFill>
                <a:latin typeface="Tahoma"/>
                <a:cs typeface="Tahoma"/>
              </a:rPr>
              <a:t>yst</a:t>
            </a:r>
            <a:r>
              <a:rPr sz="4450" spc="145" dirty="0">
                <a:solidFill>
                  <a:srgbClr val="000000"/>
                </a:solidFill>
              </a:rPr>
              <a:t>em</a:t>
            </a:r>
            <a:r>
              <a:rPr sz="4350" spc="145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endParaRPr sz="4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0261" y="3235130"/>
            <a:ext cx="2471420" cy="2990850"/>
          </a:xfrm>
          <a:custGeom>
            <a:avLst/>
            <a:gdLst/>
            <a:ahLst/>
            <a:cxnLst/>
            <a:rect l="l" t="t" r="r" b="b"/>
            <a:pathLst>
              <a:path w="2471420" h="2990850">
                <a:moveTo>
                  <a:pt x="2470822" y="2799821"/>
                </a:moveTo>
                <a:lnTo>
                  <a:pt x="221543" y="2990606"/>
                </a:lnTo>
                <a:lnTo>
                  <a:pt x="0" y="378707"/>
                </a:lnTo>
                <a:lnTo>
                  <a:pt x="47501" y="361635"/>
                </a:lnTo>
                <a:lnTo>
                  <a:pt x="90031" y="336269"/>
                </a:lnTo>
                <a:lnTo>
                  <a:pt x="126690" y="303671"/>
                </a:lnTo>
                <a:lnTo>
                  <a:pt x="156584" y="264903"/>
                </a:lnTo>
                <a:lnTo>
                  <a:pt x="178813" y="221027"/>
                </a:lnTo>
                <a:lnTo>
                  <a:pt x="192481" y="173107"/>
                </a:lnTo>
                <a:lnTo>
                  <a:pt x="2233339" y="0"/>
                </a:lnTo>
                <a:lnTo>
                  <a:pt x="2470822" y="2799821"/>
                </a:lnTo>
                <a:close/>
              </a:path>
            </a:pathLst>
          </a:custGeom>
          <a:solidFill>
            <a:srgbClr val="FA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53354" y="3469367"/>
            <a:ext cx="2541270" cy="3022600"/>
          </a:xfrm>
          <a:custGeom>
            <a:avLst/>
            <a:gdLst/>
            <a:ahLst/>
            <a:cxnLst/>
            <a:rect l="l" t="t" r="r" b="b"/>
            <a:pathLst>
              <a:path w="2541270" h="3022600">
                <a:moveTo>
                  <a:pt x="2255326" y="3022310"/>
                </a:moveTo>
                <a:lnTo>
                  <a:pt x="0" y="2793213"/>
                </a:lnTo>
                <a:lnTo>
                  <a:pt x="266703" y="167674"/>
                </a:lnTo>
                <a:lnTo>
                  <a:pt x="316756" y="159607"/>
                </a:lnTo>
                <a:lnTo>
                  <a:pt x="363443" y="142409"/>
                </a:lnTo>
                <a:lnTo>
                  <a:pt x="405681" y="116965"/>
                </a:lnTo>
                <a:lnTo>
                  <a:pt x="442388" y="84159"/>
                </a:lnTo>
                <a:lnTo>
                  <a:pt x="472479" y="44876"/>
                </a:lnTo>
                <a:lnTo>
                  <a:pt x="494873" y="0"/>
                </a:lnTo>
                <a:lnTo>
                  <a:pt x="2541219" y="207868"/>
                </a:lnTo>
                <a:lnTo>
                  <a:pt x="2255326" y="3022310"/>
                </a:lnTo>
                <a:close/>
              </a:path>
            </a:pathLst>
          </a:custGeom>
          <a:solidFill>
            <a:srgbClr val="FA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92555" y="3250239"/>
            <a:ext cx="2531745" cy="3024505"/>
          </a:xfrm>
          <a:custGeom>
            <a:avLst/>
            <a:gdLst/>
            <a:ahLst/>
            <a:cxnLst/>
            <a:rect l="l" t="t" r="r" b="b"/>
            <a:pathLst>
              <a:path w="2531744" h="3024504">
                <a:moveTo>
                  <a:pt x="2531245" y="2739469"/>
                </a:moveTo>
                <a:lnTo>
                  <a:pt x="330261" y="3023903"/>
                </a:lnTo>
                <a:lnTo>
                  <a:pt x="0" y="468305"/>
                </a:lnTo>
                <a:lnTo>
                  <a:pt x="45919" y="449489"/>
                </a:lnTo>
                <a:lnTo>
                  <a:pt x="86596" y="422741"/>
                </a:lnTo>
                <a:lnTo>
                  <a:pt x="121197" y="389145"/>
                </a:lnTo>
                <a:lnTo>
                  <a:pt x="148885" y="349780"/>
                </a:lnTo>
                <a:lnTo>
                  <a:pt x="168826" y="305731"/>
                </a:lnTo>
                <a:lnTo>
                  <a:pt x="180184" y="258078"/>
                </a:lnTo>
                <a:lnTo>
                  <a:pt x="2177221" y="0"/>
                </a:lnTo>
                <a:lnTo>
                  <a:pt x="2531245" y="2739469"/>
                </a:lnTo>
                <a:close/>
              </a:path>
            </a:pathLst>
          </a:custGeom>
          <a:solidFill>
            <a:srgbClr val="FA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038370" y="3576933"/>
            <a:ext cx="584835" cy="667385"/>
            <a:chOff x="3038370" y="3576933"/>
            <a:chExt cx="584835" cy="667385"/>
          </a:xfrm>
        </p:grpSpPr>
        <p:sp>
          <p:nvSpPr>
            <p:cNvPr id="7" name="object 7"/>
            <p:cNvSpPr/>
            <p:nvPr/>
          </p:nvSpPr>
          <p:spPr>
            <a:xfrm>
              <a:off x="3053888" y="3606319"/>
              <a:ext cx="534670" cy="610870"/>
            </a:xfrm>
            <a:custGeom>
              <a:avLst/>
              <a:gdLst/>
              <a:ahLst/>
              <a:cxnLst/>
              <a:rect l="l" t="t" r="r" b="b"/>
              <a:pathLst>
                <a:path w="534670" h="610870">
                  <a:moveTo>
                    <a:pt x="532158" y="610357"/>
                  </a:moveTo>
                  <a:lnTo>
                    <a:pt x="0" y="294420"/>
                  </a:lnTo>
                  <a:lnTo>
                    <a:pt x="534657" y="0"/>
                  </a:lnTo>
                  <a:lnTo>
                    <a:pt x="534434" y="54543"/>
                  </a:lnTo>
                  <a:lnTo>
                    <a:pt x="510656" y="40427"/>
                  </a:lnTo>
                  <a:lnTo>
                    <a:pt x="48067" y="295146"/>
                  </a:lnTo>
                  <a:lnTo>
                    <a:pt x="532272" y="582613"/>
                  </a:lnTo>
                  <a:lnTo>
                    <a:pt x="532158" y="610357"/>
                  </a:lnTo>
                  <a:close/>
                </a:path>
                <a:path w="534670" h="610870">
                  <a:moveTo>
                    <a:pt x="532272" y="582613"/>
                  </a:moveTo>
                  <a:lnTo>
                    <a:pt x="508507" y="568504"/>
                  </a:lnTo>
                  <a:lnTo>
                    <a:pt x="510656" y="40427"/>
                  </a:lnTo>
                  <a:lnTo>
                    <a:pt x="534434" y="54543"/>
                  </a:lnTo>
                  <a:lnTo>
                    <a:pt x="532272" y="582613"/>
                  </a:lnTo>
                  <a:close/>
                </a:path>
              </a:pathLst>
            </a:custGeom>
            <a:solidFill>
              <a:srgbClr val="FAF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8370" y="3871119"/>
              <a:ext cx="63724" cy="637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8945" y="4180182"/>
              <a:ext cx="63724" cy="63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8039" y="3576933"/>
              <a:ext cx="63724" cy="6372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42821" y="5438973"/>
            <a:ext cx="64248" cy="642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74571" y="5143698"/>
            <a:ext cx="64248" cy="642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50623" y="4839070"/>
            <a:ext cx="64248" cy="6424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728226" y="3925644"/>
            <a:ext cx="1600835" cy="1604010"/>
            <a:chOff x="2728226" y="3925644"/>
            <a:chExt cx="1600835" cy="1604010"/>
          </a:xfrm>
        </p:grpSpPr>
        <p:sp>
          <p:nvSpPr>
            <p:cNvPr id="15" name="object 15"/>
            <p:cNvSpPr/>
            <p:nvPr/>
          </p:nvSpPr>
          <p:spPr>
            <a:xfrm>
              <a:off x="2728226" y="3925644"/>
              <a:ext cx="1600835" cy="1604010"/>
            </a:xfrm>
            <a:custGeom>
              <a:avLst/>
              <a:gdLst/>
              <a:ahLst/>
              <a:cxnLst/>
              <a:rect l="l" t="t" r="r" b="b"/>
              <a:pathLst>
                <a:path w="1600835" h="1604010">
                  <a:moveTo>
                    <a:pt x="897063" y="11209"/>
                  </a:moveTo>
                  <a:lnTo>
                    <a:pt x="585763" y="34715"/>
                  </a:lnTo>
                  <a:lnTo>
                    <a:pt x="604063" y="20597"/>
                  </a:lnTo>
                  <a:lnTo>
                    <a:pt x="876850" y="0"/>
                  </a:lnTo>
                  <a:lnTo>
                    <a:pt x="897063" y="11209"/>
                  </a:lnTo>
                  <a:close/>
                </a:path>
                <a:path w="1600835" h="1604010">
                  <a:moveTo>
                    <a:pt x="955156" y="19559"/>
                  </a:moveTo>
                  <a:lnTo>
                    <a:pt x="529582" y="51694"/>
                  </a:lnTo>
                  <a:lnTo>
                    <a:pt x="547554" y="37600"/>
                  </a:lnTo>
                  <a:lnTo>
                    <a:pt x="935271" y="8324"/>
                  </a:lnTo>
                  <a:lnTo>
                    <a:pt x="955156" y="19559"/>
                  </a:lnTo>
                  <a:close/>
                </a:path>
                <a:path w="1600835" h="1604010">
                  <a:moveTo>
                    <a:pt x="993597" y="29393"/>
                  </a:moveTo>
                  <a:lnTo>
                    <a:pt x="493053" y="67188"/>
                  </a:lnTo>
                  <a:lnTo>
                    <a:pt x="510770" y="53114"/>
                  </a:lnTo>
                  <a:lnTo>
                    <a:pt x="973968" y="18139"/>
                  </a:lnTo>
                  <a:lnTo>
                    <a:pt x="993597" y="29393"/>
                  </a:lnTo>
                  <a:close/>
                </a:path>
                <a:path w="1600835" h="1604010">
                  <a:moveTo>
                    <a:pt x="1031413" y="39273"/>
                  </a:moveTo>
                  <a:lnTo>
                    <a:pt x="457150" y="82635"/>
                  </a:lnTo>
                  <a:lnTo>
                    <a:pt x="474542" y="68586"/>
                  </a:lnTo>
                  <a:lnTo>
                    <a:pt x="1012108" y="27995"/>
                  </a:lnTo>
                  <a:lnTo>
                    <a:pt x="1031413" y="39273"/>
                  </a:lnTo>
                  <a:close/>
                </a:path>
                <a:path w="1600835" h="1604010">
                  <a:moveTo>
                    <a:pt x="1087313" y="60525"/>
                  </a:moveTo>
                  <a:lnTo>
                    <a:pt x="405075" y="112039"/>
                  </a:lnTo>
                  <a:lnTo>
                    <a:pt x="438963" y="84008"/>
                  </a:lnTo>
                  <a:lnTo>
                    <a:pt x="1049600" y="37900"/>
                  </a:lnTo>
                  <a:lnTo>
                    <a:pt x="1087313" y="60525"/>
                  </a:lnTo>
                  <a:close/>
                </a:path>
                <a:path w="1600835" h="1604010">
                  <a:moveTo>
                    <a:pt x="1141363" y="81916"/>
                  </a:moveTo>
                  <a:lnTo>
                    <a:pt x="354849" y="141304"/>
                  </a:lnTo>
                  <a:lnTo>
                    <a:pt x="387483" y="113368"/>
                  </a:lnTo>
                  <a:lnTo>
                    <a:pt x="1104905" y="59196"/>
                  </a:lnTo>
                  <a:lnTo>
                    <a:pt x="1141363" y="81916"/>
                  </a:lnTo>
                  <a:close/>
                </a:path>
                <a:path w="1600835" h="1604010">
                  <a:moveTo>
                    <a:pt x="1262506" y="1461009"/>
                  </a:moveTo>
                  <a:lnTo>
                    <a:pt x="442166" y="1522952"/>
                  </a:lnTo>
                  <a:lnTo>
                    <a:pt x="424545" y="1511546"/>
                  </a:lnTo>
                  <a:lnTo>
                    <a:pt x="407170" y="1500122"/>
                  </a:lnTo>
                  <a:lnTo>
                    <a:pt x="373241" y="1477212"/>
                  </a:lnTo>
                  <a:lnTo>
                    <a:pt x="340457" y="1454215"/>
                  </a:lnTo>
                  <a:lnTo>
                    <a:pt x="308892" y="1431126"/>
                  </a:lnTo>
                  <a:lnTo>
                    <a:pt x="278619" y="1407939"/>
                  </a:lnTo>
                  <a:lnTo>
                    <a:pt x="235781" y="1372966"/>
                  </a:lnTo>
                  <a:lnTo>
                    <a:pt x="221258" y="1348590"/>
                  </a:lnTo>
                  <a:lnTo>
                    <a:pt x="208062" y="1336850"/>
                  </a:lnTo>
                  <a:lnTo>
                    <a:pt x="195252" y="1325081"/>
                  </a:lnTo>
                  <a:lnTo>
                    <a:pt x="182829" y="1313283"/>
                  </a:lnTo>
                  <a:lnTo>
                    <a:pt x="170792" y="1301456"/>
                  </a:lnTo>
                  <a:lnTo>
                    <a:pt x="158198" y="1276935"/>
                  </a:lnTo>
                  <a:lnTo>
                    <a:pt x="146972" y="1265046"/>
                  </a:lnTo>
                  <a:lnTo>
                    <a:pt x="136159" y="1253126"/>
                  </a:lnTo>
                  <a:lnTo>
                    <a:pt x="124802" y="1228512"/>
                  </a:lnTo>
                  <a:lnTo>
                    <a:pt x="114825" y="1216529"/>
                  </a:lnTo>
                  <a:lnTo>
                    <a:pt x="104326" y="1191849"/>
                  </a:lnTo>
                  <a:lnTo>
                    <a:pt x="95218" y="1179801"/>
                  </a:lnTo>
                  <a:lnTo>
                    <a:pt x="86545" y="1167720"/>
                  </a:lnTo>
                  <a:lnTo>
                    <a:pt x="77359" y="1142941"/>
                  </a:lnTo>
                  <a:lnTo>
                    <a:pt x="69583" y="1130792"/>
                  </a:lnTo>
                  <a:lnTo>
                    <a:pt x="61302" y="1105945"/>
                  </a:lnTo>
                  <a:lnTo>
                    <a:pt x="54431" y="1093728"/>
                  </a:lnTo>
                  <a:lnTo>
                    <a:pt x="47063" y="1068812"/>
                  </a:lnTo>
                  <a:lnTo>
                    <a:pt x="41117" y="1056524"/>
                  </a:lnTo>
                  <a:lnTo>
                    <a:pt x="34682" y="1031538"/>
                  </a:lnTo>
                  <a:lnTo>
                    <a:pt x="29669" y="1019180"/>
                  </a:lnTo>
                  <a:lnTo>
                    <a:pt x="24171" y="994123"/>
                  </a:lnTo>
                  <a:lnTo>
                    <a:pt x="20105" y="981694"/>
                  </a:lnTo>
                  <a:lnTo>
                    <a:pt x="15558" y="956565"/>
                  </a:lnTo>
                  <a:lnTo>
                    <a:pt x="12443" y="944064"/>
                  </a:lnTo>
                  <a:lnTo>
                    <a:pt x="8850" y="918863"/>
                  </a:lnTo>
                  <a:lnTo>
                    <a:pt x="6693" y="906290"/>
                  </a:lnTo>
                  <a:lnTo>
                    <a:pt x="4060" y="881016"/>
                  </a:lnTo>
                  <a:lnTo>
                    <a:pt x="2028" y="855698"/>
                  </a:lnTo>
                  <a:lnTo>
                    <a:pt x="1192" y="843025"/>
                  </a:lnTo>
                  <a:lnTo>
                    <a:pt x="0" y="817642"/>
                  </a:lnTo>
                  <a:lnTo>
                    <a:pt x="244" y="804888"/>
                  </a:lnTo>
                  <a:lnTo>
                    <a:pt x="12" y="779433"/>
                  </a:lnTo>
                  <a:lnTo>
                    <a:pt x="1215" y="766606"/>
                  </a:lnTo>
                  <a:lnTo>
                    <a:pt x="1936" y="741079"/>
                  </a:lnTo>
                  <a:lnTo>
                    <a:pt x="4090" y="728180"/>
                  </a:lnTo>
                  <a:lnTo>
                    <a:pt x="5763" y="702582"/>
                  </a:lnTo>
                  <a:lnTo>
                    <a:pt x="8863" y="689611"/>
                  </a:lnTo>
                  <a:lnTo>
                    <a:pt x="11474" y="663942"/>
                  </a:lnTo>
                  <a:lnTo>
                    <a:pt x="15507" y="650901"/>
                  </a:lnTo>
                  <a:lnTo>
                    <a:pt x="19050" y="625161"/>
                  </a:lnTo>
                  <a:lnTo>
                    <a:pt x="24009" y="612051"/>
                  </a:lnTo>
                  <a:lnTo>
                    <a:pt x="28464" y="586242"/>
                  </a:lnTo>
                  <a:lnTo>
                    <a:pt x="34329" y="573063"/>
                  </a:lnTo>
                  <a:lnTo>
                    <a:pt x="39690" y="547186"/>
                  </a:lnTo>
                  <a:lnTo>
                    <a:pt x="46450" y="533939"/>
                  </a:lnTo>
                  <a:lnTo>
                    <a:pt x="53646" y="520660"/>
                  </a:lnTo>
                  <a:lnTo>
                    <a:pt x="60320" y="494684"/>
                  </a:lnTo>
                  <a:lnTo>
                    <a:pt x="68384" y="481339"/>
                  </a:lnTo>
                  <a:lnTo>
                    <a:pt x="75916" y="455298"/>
                  </a:lnTo>
                  <a:lnTo>
                    <a:pt x="84817" y="441889"/>
                  </a:lnTo>
                  <a:lnTo>
                    <a:pt x="94130" y="428450"/>
                  </a:lnTo>
                  <a:lnTo>
                    <a:pt x="102899" y="402316"/>
                  </a:lnTo>
                  <a:lnTo>
                    <a:pt x="113024" y="388815"/>
                  </a:lnTo>
                  <a:lnTo>
                    <a:pt x="123535" y="375285"/>
                  </a:lnTo>
                  <a:lnTo>
                    <a:pt x="134432" y="361726"/>
                  </a:lnTo>
                  <a:lnTo>
                    <a:pt x="145715" y="348138"/>
                  </a:lnTo>
                  <a:lnTo>
                    <a:pt x="156413" y="321858"/>
                  </a:lnTo>
                  <a:lnTo>
                    <a:pt x="193514" y="280848"/>
                  </a:lnTo>
                  <a:lnTo>
                    <a:pt x="219962" y="253379"/>
                  </a:lnTo>
                  <a:lnTo>
                    <a:pt x="247702" y="225812"/>
                  </a:lnTo>
                  <a:lnTo>
                    <a:pt x="276661" y="198153"/>
                  </a:lnTo>
                  <a:lnTo>
                    <a:pt x="306765" y="170407"/>
                  </a:lnTo>
                  <a:lnTo>
                    <a:pt x="337937" y="142581"/>
                  </a:lnTo>
                  <a:lnTo>
                    <a:pt x="1158276" y="80639"/>
                  </a:lnTo>
                  <a:lnTo>
                    <a:pt x="1175898" y="92044"/>
                  </a:lnTo>
                  <a:lnTo>
                    <a:pt x="1210380" y="114913"/>
                  </a:lnTo>
                  <a:lnTo>
                    <a:pt x="1243737" y="137866"/>
                  </a:lnTo>
                  <a:lnTo>
                    <a:pt x="1275929" y="160908"/>
                  </a:lnTo>
                  <a:lnTo>
                    <a:pt x="1306848" y="184046"/>
                  </a:lnTo>
                  <a:lnTo>
                    <a:pt x="1350739" y="218940"/>
                  </a:lnTo>
                  <a:lnTo>
                    <a:pt x="1379185" y="255000"/>
                  </a:lnTo>
                  <a:lnTo>
                    <a:pt x="1392381" y="266740"/>
                  </a:lnTo>
                  <a:lnTo>
                    <a:pt x="1405190" y="278509"/>
                  </a:lnTo>
                  <a:lnTo>
                    <a:pt x="1417614" y="290307"/>
                  </a:lnTo>
                  <a:lnTo>
                    <a:pt x="1429651" y="302134"/>
                  </a:lnTo>
                  <a:lnTo>
                    <a:pt x="1442245" y="326656"/>
                  </a:lnTo>
                  <a:lnTo>
                    <a:pt x="1453470" y="338544"/>
                  </a:lnTo>
                  <a:lnTo>
                    <a:pt x="1464283" y="350464"/>
                  </a:lnTo>
                  <a:lnTo>
                    <a:pt x="1475640" y="375079"/>
                  </a:lnTo>
                  <a:lnTo>
                    <a:pt x="1485617" y="387062"/>
                  </a:lnTo>
                  <a:lnTo>
                    <a:pt x="1496116" y="411741"/>
                  </a:lnTo>
                  <a:lnTo>
                    <a:pt x="1505224" y="423790"/>
                  </a:lnTo>
                  <a:lnTo>
                    <a:pt x="1513897" y="435871"/>
                  </a:lnTo>
                  <a:lnTo>
                    <a:pt x="1523083" y="460650"/>
                  </a:lnTo>
                  <a:lnTo>
                    <a:pt x="1530860" y="472798"/>
                  </a:lnTo>
                  <a:lnTo>
                    <a:pt x="1539140" y="497646"/>
                  </a:lnTo>
                  <a:lnTo>
                    <a:pt x="1546012" y="509863"/>
                  </a:lnTo>
                  <a:lnTo>
                    <a:pt x="1553380" y="534779"/>
                  </a:lnTo>
                  <a:lnTo>
                    <a:pt x="1559325" y="547066"/>
                  </a:lnTo>
                  <a:lnTo>
                    <a:pt x="1565761" y="572052"/>
                  </a:lnTo>
                  <a:lnTo>
                    <a:pt x="1570773" y="584410"/>
                  </a:lnTo>
                  <a:lnTo>
                    <a:pt x="1576272" y="609467"/>
                  </a:lnTo>
                  <a:lnTo>
                    <a:pt x="1580338" y="621896"/>
                  </a:lnTo>
                  <a:lnTo>
                    <a:pt x="1584885" y="647025"/>
                  </a:lnTo>
                  <a:lnTo>
                    <a:pt x="1588000" y="659526"/>
                  </a:lnTo>
                  <a:lnTo>
                    <a:pt x="1591593" y="684727"/>
                  </a:lnTo>
                  <a:lnTo>
                    <a:pt x="1593750" y="697301"/>
                  </a:lnTo>
                  <a:lnTo>
                    <a:pt x="1596382" y="722574"/>
                  </a:lnTo>
                  <a:lnTo>
                    <a:pt x="1597503" y="735226"/>
                  </a:lnTo>
                  <a:lnTo>
                    <a:pt x="1598459" y="747890"/>
                  </a:lnTo>
                  <a:lnTo>
                    <a:pt x="1599251" y="760566"/>
                  </a:lnTo>
                  <a:lnTo>
                    <a:pt x="1600443" y="785948"/>
                  </a:lnTo>
                  <a:lnTo>
                    <a:pt x="1600199" y="798703"/>
                  </a:lnTo>
                  <a:lnTo>
                    <a:pt x="1600431" y="824158"/>
                  </a:lnTo>
                  <a:lnTo>
                    <a:pt x="1599228" y="836985"/>
                  </a:lnTo>
                  <a:lnTo>
                    <a:pt x="1598506" y="862511"/>
                  </a:lnTo>
                  <a:lnTo>
                    <a:pt x="1596352" y="875410"/>
                  </a:lnTo>
                  <a:lnTo>
                    <a:pt x="1594679" y="901009"/>
                  </a:lnTo>
                  <a:lnTo>
                    <a:pt x="1591579" y="913979"/>
                  </a:lnTo>
                  <a:lnTo>
                    <a:pt x="1588969" y="939648"/>
                  </a:lnTo>
                  <a:lnTo>
                    <a:pt x="1584936" y="952689"/>
                  </a:lnTo>
                  <a:lnTo>
                    <a:pt x="1581393" y="978429"/>
                  </a:lnTo>
                  <a:lnTo>
                    <a:pt x="1576434" y="991540"/>
                  </a:lnTo>
                  <a:lnTo>
                    <a:pt x="1571978" y="1017348"/>
                  </a:lnTo>
                  <a:lnTo>
                    <a:pt x="1566114" y="1030527"/>
                  </a:lnTo>
                  <a:lnTo>
                    <a:pt x="1560753" y="1056404"/>
                  </a:lnTo>
                  <a:lnTo>
                    <a:pt x="1553992" y="1069651"/>
                  </a:lnTo>
                  <a:lnTo>
                    <a:pt x="1546797" y="1082931"/>
                  </a:lnTo>
                  <a:lnTo>
                    <a:pt x="1540123" y="1108907"/>
                  </a:lnTo>
                  <a:lnTo>
                    <a:pt x="1532058" y="1122252"/>
                  </a:lnTo>
                  <a:lnTo>
                    <a:pt x="1524526" y="1148293"/>
                  </a:lnTo>
                  <a:lnTo>
                    <a:pt x="1515626" y="1161701"/>
                  </a:lnTo>
                  <a:lnTo>
                    <a:pt x="1506313" y="1175140"/>
                  </a:lnTo>
                  <a:lnTo>
                    <a:pt x="1497543" y="1201275"/>
                  </a:lnTo>
                  <a:lnTo>
                    <a:pt x="1487419" y="1214776"/>
                  </a:lnTo>
                  <a:lnTo>
                    <a:pt x="1476908" y="1228305"/>
                  </a:lnTo>
                  <a:lnTo>
                    <a:pt x="1466011" y="1241864"/>
                  </a:lnTo>
                  <a:lnTo>
                    <a:pt x="1454728" y="1255452"/>
                  </a:lnTo>
                  <a:lnTo>
                    <a:pt x="1444029" y="1281733"/>
                  </a:lnTo>
                  <a:lnTo>
                    <a:pt x="1406929" y="1322743"/>
                  </a:lnTo>
                  <a:lnTo>
                    <a:pt x="1380480" y="1350212"/>
                  </a:lnTo>
                  <a:lnTo>
                    <a:pt x="1352740" y="1377779"/>
                  </a:lnTo>
                  <a:lnTo>
                    <a:pt x="1323782" y="1405438"/>
                  </a:lnTo>
                  <a:lnTo>
                    <a:pt x="1293677" y="1433183"/>
                  </a:lnTo>
                  <a:lnTo>
                    <a:pt x="1278215" y="1447087"/>
                  </a:lnTo>
                  <a:lnTo>
                    <a:pt x="1262506" y="1461009"/>
                  </a:lnTo>
                  <a:close/>
                </a:path>
                <a:path w="1600835" h="1604010">
                  <a:moveTo>
                    <a:pt x="1212959" y="1490223"/>
                  </a:moveTo>
                  <a:lnTo>
                    <a:pt x="495538" y="1544394"/>
                  </a:lnTo>
                  <a:lnTo>
                    <a:pt x="459079" y="1521675"/>
                  </a:lnTo>
                  <a:lnTo>
                    <a:pt x="1245593" y="1462286"/>
                  </a:lnTo>
                  <a:lnTo>
                    <a:pt x="1212959" y="1490223"/>
                  </a:lnTo>
                  <a:close/>
                </a:path>
                <a:path w="1600835" h="1604010">
                  <a:moveTo>
                    <a:pt x="1161479" y="1519582"/>
                  </a:moveTo>
                  <a:lnTo>
                    <a:pt x="550843" y="1565690"/>
                  </a:lnTo>
                  <a:lnTo>
                    <a:pt x="513130" y="1543066"/>
                  </a:lnTo>
                  <a:lnTo>
                    <a:pt x="1195367" y="1491551"/>
                  </a:lnTo>
                  <a:lnTo>
                    <a:pt x="1161479" y="1519582"/>
                  </a:lnTo>
                  <a:close/>
                </a:path>
                <a:path w="1600835" h="1604010">
                  <a:moveTo>
                    <a:pt x="1125900" y="1535005"/>
                  </a:moveTo>
                  <a:lnTo>
                    <a:pt x="588334" y="1575596"/>
                  </a:lnTo>
                  <a:lnTo>
                    <a:pt x="569029" y="1564317"/>
                  </a:lnTo>
                  <a:lnTo>
                    <a:pt x="1143293" y="1520955"/>
                  </a:lnTo>
                  <a:lnTo>
                    <a:pt x="1125900" y="1535005"/>
                  </a:lnTo>
                  <a:close/>
                </a:path>
                <a:path w="1600835" h="1604010">
                  <a:moveTo>
                    <a:pt x="1089673" y="1550476"/>
                  </a:moveTo>
                  <a:lnTo>
                    <a:pt x="626474" y="1585452"/>
                  </a:lnTo>
                  <a:lnTo>
                    <a:pt x="606845" y="1574198"/>
                  </a:lnTo>
                  <a:lnTo>
                    <a:pt x="1107389" y="1536403"/>
                  </a:lnTo>
                  <a:lnTo>
                    <a:pt x="1089673" y="1550476"/>
                  </a:lnTo>
                  <a:close/>
                </a:path>
                <a:path w="1600835" h="1604010">
                  <a:moveTo>
                    <a:pt x="1052888" y="1565990"/>
                  </a:moveTo>
                  <a:lnTo>
                    <a:pt x="665171" y="1595266"/>
                  </a:lnTo>
                  <a:lnTo>
                    <a:pt x="645286" y="1584031"/>
                  </a:lnTo>
                  <a:lnTo>
                    <a:pt x="1070861" y="1551897"/>
                  </a:lnTo>
                  <a:lnTo>
                    <a:pt x="1052888" y="1565990"/>
                  </a:lnTo>
                  <a:close/>
                </a:path>
                <a:path w="1600835" h="1604010">
                  <a:moveTo>
                    <a:pt x="996380" y="1582993"/>
                  </a:moveTo>
                  <a:lnTo>
                    <a:pt x="723592" y="1603591"/>
                  </a:lnTo>
                  <a:lnTo>
                    <a:pt x="703380" y="1592381"/>
                  </a:lnTo>
                  <a:lnTo>
                    <a:pt x="1014680" y="1568875"/>
                  </a:lnTo>
                  <a:lnTo>
                    <a:pt x="996380" y="1582993"/>
                  </a:lnTo>
                  <a:close/>
                </a:path>
              </a:pathLst>
            </a:custGeom>
            <a:solidFill>
              <a:srgbClr val="1A46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36805" y="4228767"/>
              <a:ext cx="505459" cy="1005205"/>
            </a:xfrm>
            <a:custGeom>
              <a:avLst/>
              <a:gdLst/>
              <a:ahLst/>
              <a:cxnLst/>
              <a:rect l="l" t="t" r="r" b="b"/>
              <a:pathLst>
                <a:path w="505460" h="1005204">
                  <a:moveTo>
                    <a:pt x="378718" y="991080"/>
                  </a:moveTo>
                  <a:lnTo>
                    <a:pt x="198136" y="1004715"/>
                  </a:lnTo>
                  <a:lnTo>
                    <a:pt x="164250" y="555944"/>
                  </a:lnTo>
                  <a:lnTo>
                    <a:pt x="13206" y="567349"/>
                  </a:lnTo>
                  <a:lnTo>
                    <a:pt x="0" y="392442"/>
                  </a:lnTo>
                  <a:lnTo>
                    <a:pt x="151043" y="381036"/>
                  </a:lnTo>
                  <a:lnTo>
                    <a:pt x="141304" y="252054"/>
                  </a:lnTo>
                  <a:lnTo>
                    <a:pt x="141495" y="198824"/>
                  </a:lnTo>
                  <a:lnTo>
                    <a:pt x="150171" y="151538"/>
                  </a:lnTo>
                  <a:lnTo>
                    <a:pt x="166765" y="110396"/>
                  </a:lnTo>
                  <a:lnTo>
                    <a:pt x="190714" y="75597"/>
                  </a:lnTo>
                  <a:lnTo>
                    <a:pt x="221454" y="47343"/>
                  </a:lnTo>
                  <a:lnTo>
                    <a:pt x="258418" y="25834"/>
                  </a:lnTo>
                  <a:lnTo>
                    <a:pt x="301043" y="11268"/>
                  </a:lnTo>
                  <a:lnTo>
                    <a:pt x="348764" y="3848"/>
                  </a:lnTo>
                  <a:lnTo>
                    <a:pt x="394669" y="1164"/>
                  </a:lnTo>
                  <a:lnTo>
                    <a:pt x="434449" y="41"/>
                  </a:lnTo>
                  <a:lnTo>
                    <a:pt x="465251" y="0"/>
                  </a:lnTo>
                  <a:lnTo>
                    <a:pt x="484223" y="557"/>
                  </a:lnTo>
                  <a:lnTo>
                    <a:pt x="496035" y="156985"/>
                  </a:lnTo>
                  <a:lnTo>
                    <a:pt x="403494" y="164026"/>
                  </a:lnTo>
                  <a:lnTo>
                    <a:pt x="359778" y="173545"/>
                  </a:lnTo>
                  <a:lnTo>
                    <a:pt x="334682" y="192940"/>
                  </a:lnTo>
                  <a:lnTo>
                    <a:pt x="323916" y="220801"/>
                  </a:lnTo>
                  <a:lnTo>
                    <a:pt x="323192" y="255718"/>
                  </a:lnTo>
                  <a:lnTo>
                    <a:pt x="331625" y="367401"/>
                  </a:lnTo>
                  <a:lnTo>
                    <a:pt x="504836" y="354322"/>
                  </a:lnTo>
                  <a:lnTo>
                    <a:pt x="495475" y="530933"/>
                  </a:lnTo>
                  <a:lnTo>
                    <a:pt x="344832" y="542308"/>
                  </a:lnTo>
                  <a:lnTo>
                    <a:pt x="378718" y="991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19576" y="4264050"/>
            <a:ext cx="1406107" cy="140610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53637" y="2037803"/>
            <a:ext cx="935990" cy="513715"/>
          </a:xfrm>
          <a:custGeom>
            <a:avLst/>
            <a:gdLst/>
            <a:ahLst/>
            <a:cxnLst/>
            <a:rect l="l" t="t" r="r" b="b"/>
            <a:pathLst>
              <a:path w="935989" h="513714">
                <a:moveTo>
                  <a:pt x="576235" y="193249"/>
                </a:moveTo>
                <a:lnTo>
                  <a:pt x="589224" y="167841"/>
                </a:lnTo>
                <a:lnTo>
                  <a:pt x="618959" y="159388"/>
                </a:lnTo>
                <a:lnTo>
                  <a:pt x="902788" y="196269"/>
                </a:lnTo>
                <a:lnTo>
                  <a:pt x="922138" y="204416"/>
                </a:lnTo>
                <a:lnTo>
                  <a:pt x="933184" y="220201"/>
                </a:lnTo>
                <a:lnTo>
                  <a:pt x="935404" y="239725"/>
                </a:lnTo>
                <a:lnTo>
                  <a:pt x="928271" y="259088"/>
                </a:lnTo>
                <a:lnTo>
                  <a:pt x="769649" y="497226"/>
                </a:lnTo>
                <a:lnTo>
                  <a:pt x="754947" y="506542"/>
                </a:lnTo>
                <a:lnTo>
                  <a:pt x="776800" y="345970"/>
                </a:lnTo>
                <a:lnTo>
                  <a:pt x="748471" y="363565"/>
                </a:lnTo>
                <a:lnTo>
                  <a:pt x="762984" y="256922"/>
                </a:lnTo>
                <a:lnTo>
                  <a:pt x="608418" y="236842"/>
                </a:lnTo>
                <a:lnTo>
                  <a:pt x="581972" y="221090"/>
                </a:lnTo>
                <a:lnTo>
                  <a:pt x="576235" y="193249"/>
                </a:lnTo>
                <a:close/>
              </a:path>
              <a:path w="935989" h="513714">
                <a:moveTo>
                  <a:pt x="702098" y="480078"/>
                </a:moveTo>
                <a:lnTo>
                  <a:pt x="708155" y="449033"/>
                </a:lnTo>
                <a:lnTo>
                  <a:pt x="776800" y="345970"/>
                </a:lnTo>
                <a:lnTo>
                  <a:pt x="754947" y="506542"/>
                </a:lnTo>
                <a:lnTo>
                  <a:pt x="744342" y="513261"/>
                </a:lnTo>
                <a:lnTo>
                  <a:pt x="717993" y="504516"/>
                </a:lnTo>
                <a:lnTo>
                  <a:pt x="702098" y="480078"/>
                </a:lnTo>
                <a:close/>
              </a:path>
              <a:path w="935989" h="513714">
                <a:moveTo>
                  <a:pt x="0" y="118347"/>
                </a:moveTo>
                <a:lnTo>
                  <a:pt x="34451" y="54049"/>
                </a:lnTo>
                <a:lnTo>
                  <a:pt x="70257" y="26997"/>
                </a:lnTo>
                <a:lnTo>
                  <a:pt x="111079" y="8276"/>
                </a:lnTo>
                <a:lnTo>
                  <a:pt x="154495" y="0"/>
                </a:lnTo>
                <a:lnTo>
                  <a:pt x="198078" y="4279"/>
                </a:lnTo>
                <a:lnTo>
                  <a:pt x="247071" y="23220"/>
                </a:lnTo>
                <a:lnTo>
                  <a:pt x="289596" y="51085"/>
                </a:lnTo>
                <a:lnTo>
                  <a:pt x="326551" y="85833"/>
                </a:lnTo>
                <a:lnTo>
                  <a:pt x="358833" y="125427"/>
                </a:lnTo>
                <a:lnTo>
                  <a:pt x="387338" y="167824"/>
                </a:lnTo>
                <a:lnTo>
                  <a:pt x="405624" y="196667"/>
                </a:lnTo>
                <a:lnTo>
                  <a:pt x="425255" y="225344"/>
                </a:lnTo>
                <a:lnTo>
                  <a:pt x="470600" y="276872"/>
                </a:lnTo>
                <a:lnTo>
                  <a:pt x="505284" y="301869"/>
                </a:lnTo>
                <a:lnTo>
                  <a:pt x="545124" y="319259"/>
                </a:lnTo>
                <a:lnTo>
                  <a:pt x="595205" y="328602"/>
                </a:lnTo>
                <a:lnTo>
                  <a:pt x="622361" y="327519"/>
                </a:lnTo>
                <a:lnTo>
                  <a:pt x="661887" y="318893"/>
                </a:lnTo>
                <a:lnTo>
                  <a:pt x="698239" y="303467"/>
                </a:lnTo>
                <a:lnTo>
                  <a:pt x="731807" y="282418"/>
                </a:lnTo>
                <a:lnTo>
                  <a:pt x="762984" y="256922"/>
                </a:lnTo>
                <a:lnTo>
                  <a:pt x="748471" y="363565"/>
                </a:lnTo>
                <a:lnTo>
                  <a:pt x="737955" y="370096"/>
                </a:lnTo>
                <a:lnTo>
                  <a:pt x="696822" y="388464"/>
                </a:lnTo>
                <a:lnTo>
                  <a:pt x="653851" y="400479"/>
                </a:lnTo>
                <a:lnTo>
                  <a:pt x="609491" y="405551"/>
                </a:lnTo>
                <a:lnTo>
                  <a:pt x="564192" y="403087"/>
                </a:lnTo>
                <a:lnTo>
                  <a:pt x="518402" y="392496"/>
                </a:lnTo>
                <a:lnTo>
                  <a:pt x="468527" y="370596"/>
                </a:lnTo>
                <a:lnTo>
                  <a:pt x="453220" y="360842"/>
                </a:lnTo>
                <a:lnTo>
                  <a:pt x="453160" y="361279"/>
                </a:lnTo>
                <a:lnTo>
                  <a:pt x="419991" y="336066"/>
                </a:lnTo>
                <a:lnTo>
                  <a:pt x="386661" y="300946"/>
                </a:lnTo>
                <a:lnTo>
                  <a:pt x="362006" y="269653"/>
                </a:lnTo>
                <a:lnTo>
                  <a:pt x="315517" y="197235"/>
                </a:lnTo>
                <a:lnTo>
                  <a:pt x="299560" y="173474"/>
                </a:lnTo>
                <a:lnTo>
                  <a:pt x="274258" y="141976"/>
                </a:lnTo>
                <a:lnTo>
                  <a:pt x="244853" y="114320"/>
                </a:lnTo>
                <a:lnTo>
                  <a:pt x="221602" y="97249"/>
                </a:lnTo>
                <a:lnTo>
                  <a:pt x="221633" y="97015"/>
                </a:lnTo>
                <a:lnTo>
                  <a:pt x="220545" y="96343"/>
                </a:lnTo>
                <a:lnTo>
                  <a:pt x="219071" y="95485"/>
                </a:lnTo>
                <a:lnTo>
                  <a:pt x="219052" y="95626"/>
                </a:lnTo>
                <a:lnTo>
                  <a:pt x="217132" y="94420"/>
                </a:lnTo>
                <a:lnTo>
                  <a:pt x="190120" y="83439"/>
                </a:lnTo>
                <a:lnTo>
                  <a:pt x="162463" y="79218"/>
                </a:lnTo>
                <a:lnTo>
                  <a:pt x="135320" y="82646"/>
                </a:lnTo>
                <a:lnTo>
                  <a:pt x="96433" y="104107"/>
                </a:lnTo>
                <a:lnTo>
                  <a:pt x="67594" y="135505"/>
                </a:lnTo>
                <a:lnTo>
                  <a:pt x="42249" y="151521"/>
                </a:lnTo>
                <a:lnTo>
                  <a:pt x="15886" y="142774"/>
                </a:lnTo>
                <a:lnTo>
                  <a:pt x="0" y="118347"/>
                </a:lnTo>
                <a:close/>
              </a:path>
              <a:path w="935989" h="513714">
                <a:moveTo>
                  <a:pt x="453160" y="361279"/>
                </a:moveTo>
                <a:lnTo>
                  <a:pt x="453220" y="360842"/>
                </a:lnTo>
                <a:lnTo>
                  <a:pt x="455873" y="362900"/>
                </a:lnTo>
                <a:lnTo>
                  <a:pt x="453160" y="361279"/>
                </a:lnTo>
                <a:close/>
              </a:path>
              <a:path w="935989" h="513714">
                <a:moveTo>
                  <a:pt x="219052" y="95626"/>
                </a:moveTo>
                <a:lnTo>
                  <a:pt x="219071" y="95485"/>
                </a:lnTo>
                <a:lnTo>
                  <a:pt x="221633" y="97015"/>
                </a:lnTo>
                <a:lnTo>
                  <a:pt x="221602" y="97249"/>
                </a:lnTo>
                <a:lnTo>
                  <a:pt x="219052" y="95626"/>
                </a:lnTo>
                <a:close/>
              </a:path>
            </a:pathLst>
          </a:custGeom>
          <a:solidFill>
            <a:srgbClr val="FF455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446927" y="6734180"/>
            <a:ext cx="2541270" cy="3022600"/>
            <a:chOff x="4446927" y="6734180"/>
            <a:chExt cx="2541270" cy="3022600"/>
          </a:xfrm>
        </p:grpSpPr>
        <p:sp>
          <p:nvSpPr>
            <p:cNvPr id="20" name="object 20"/>
            <p:cNvSpPr/>
            <p:nvPr/>
          </p:nvSpPr>
          <p:spPr>
            <a:xfrm>
              <a:off x="4446927" y="6734180"/>
              <a:ext cx="2541270" cy="3022600"/>
            </a:xfrm>
            <a:custGeom>
              <a:avLst/>
              <a:gdLst/>
              <a:ahLst/>
              <a:cxnLst/>
              <a:rect l="l" t="t" r="r" b="b"/>
              <a:pathLst>
                <a:path w="2541270" h="3022600">
                  <a:moveTo>
                    <a:pt x="2255326" y="3022310"/>
                  </a:moveTo>
                  <a:lnTo>
                    <a:pt x="0" y="2793213"/>
                  </a:lnTo>
                  <a:lnTo>
                    <a:pt x="266703" y="167674"/>
                  </a:lnTo>
                  <a:lnTo>
                    <a:pt x="316756" y="159607"/>
                  </a:lnTo>
                  <a:lnTo>
                    <a:pt x="363443" y="142409"/>
                  </a:lnTo>
                  <a:lnTo>
                    <a:pt x="405681" y="116965"/>
                  </a:lnTo>
                  <a:lnTo>
                    <a:pt x="442388" y="84159"/>
                  </a:lnTo>
                  <a:lnTo>
                    <a:pt x="472479" y="44876"/>
                  </a:lnTo>
                  <a:lnTo>
                    <a:pt x="494873" y="0"/>
                  </a:lnTo>
                  <a:lnTo>
                    <a:pt x="2541219" y="207868"/>
                  </a:lnTo>
                  <a:lnTo>
                    <a:pt x="2255326" y="3022310"/>
                  </a:lnTo>
                  <a:close/>
                </a:path>
              </a:pathLst>
            </a:custGeom>
            <a:solidFill>
              <a:srgbClr val="FAF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6394" y="8703791"/>
              <a:ext cx="64248" cy="642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8144" y="8408516"/>
              <a:ext cx="64248" cy="642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196" y="8103883"/>
              <a:ext cx="64248" cy="6424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503230" y="6938836"/>
            <a:ext cx="2471420" cy="2990850"/>
            <a:chOff x="10503230" y="6938836"/>
            <a:chExt cx="2471420" cy="2990850"/>
          </a:xfrm>
        </p:grpSpPr>
        <p:sp>
          <p:nvSpPr>
            <p:cNvPr id="25" name="object 25"/>
            <p:cNvSpPr/>
            <p:nvPr/>
          </p:nvSpPr>
          <p:spPr>
            <a:xfrm>
              <a:off x="10503230" y="6938847"/>
              <a:ext cx="2471420" cy="2990850"/>
            </a:xfrm>
            <a:custGeom>
              <a:avLst/>
              <a:gdLst/>
              <a:ahLst/>
              <a:cxnLst/>
              <a:rect l="l" t="t" r="r" b="b"/>
              <a:pathLst>
                <a:path w="2471420" h="2990850">
                  <a:moveTo>
                    <a:pt x="2470823" y="2799816"/>
                  </a:moveTo>
                  <a:lnTo>
                    <a:pt x="2233333" y="0"/>
                  </a:lnTo>
                  <a:lnTo>
                    <a:pt x="192481" y="173101"/>
                  </a:lnTo>
                  <a:lnTo>
                    <a:pt x="178803" y="221018"/>
                  </a:lnTo>
                  <a:lnTo>
                    <a:pt x="156578" y="264896"/>
                  </a:lnTo>
                  <a:lnTo>
                    <a:pt x="126682" y="303669"/>
                  </a:lnTo>
                  <a:lnTo>
                    <a:pt x="90030" y="336270"/>
                  </a:lnTo>
                  <a:lnTo>
                    <a:pt x="47498" y="361632"/>
                  </a:lnTo>
                  <a:lnTo>
                    <a:pt x="0" y="378701"/>
                  </a:lnTo>
                  <a:lnTo>
                    <a:pt x="221538" y="2990608"/>
                  </a:lnTo>
                  <a:lnTo>
                    <a:pt x="2470823" y="2799816"/>
                  </a:lnTo>
                  <a:close/>
                </a:path>
              </a:pathLst>
            </a:custGeom>
            <a:solidFill>
              <a:srgbClr val="FAF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1340" y="7574825"/>
              <a:ext cx="63724" cy="637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1915" y="7883888"/>
              <a:ext cx="63724" cy="637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1009" y="7280646"/>
              <a:ext cx="63724" cy="637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5333" y="7623880"/>
              <a:ext cx="1587719" cy="1622183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971625" y="3906260"/>
            <a:ext cx="1678329" cy="167832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08380" y="7255460"/>
            <a:ext cx="1014776" cy="167691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67666" y="563782"/>
            <a:ext cx="1227836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1" spc="-195" dirty="0">
                <a:solidFill>
                  <a:srgbClr val="006ACB"/>
                </a:solidFill>
                <a:latin typeface="Calibri"/>
                <a:cs typeface="Calibri"/>
              </a:rPr>
              <a:t>U</a:t>
            </a:r>
            <a:r>
              <a:rPr sz="7500" b="1" spc="125" dirty="0">
                <a:solidFill>
                  <a:srgbClr val="006ACB"/>
                </a:solidFill>
                <a:latin typeface="Calibri"/>
                <a:cs typeface="Calibri"/>
              </a:rPr>
              <a:t>s</a:t>
            </a:r>
            <a:r>
              <a:rPr sz="7500" b="1" spc="-185" dirty="0">
                <a:solidFill>
                  <a:srgbClr val="006ACB"/>
                </a:solidFill>
                <a:latin typeface="Calibri"/>
                <a:cs typeface="Calibri"/>
              </a:rPr>
              <a:t>e</a:t>
            </a:r>
            <a:r>
              <a:rPr sz="7500" b="1" spc="-620" dirty="0">
                <a:solidFill>
                  <a:srgbClr val="006ACB"/>
                </a:solidFill>
                <a:latin typeface="Calibri"/>
                <a:cs typeface="Calibri"/>
              </a:rPr>
              <a:t> </a:t>
            </a:r>
            <a:r>
              <a:rPr sz="7500" b="1" dirty="0">
                <a:solidFill>
                  <a:srgbClr val="006ACB"/>
                </a:solidFill>
                <a:latin typeface="Calibri"/>
                <a:cs typeface="Calibri"/>
              </a:rPr>
              <a:t>o</a:t>
            </a:r>
            <a:r>
              <a:rPr sz="7500" b="1" spc="285" dirty="0">
                <a:solidFill>
                  <a:srgbClr val="006ACB"/>
                </a:solidFill>
                <a:latin typeface="Calibri"/>
                <a:cs typeface="Calibri"/>
              </a:rPr>
              <a:t>f</a:t>
            </a:r>
            <a:r>
              <a:rPr sz="7500" b="1" spc="459" dirty="0">
                <a:solidFill>
                  <a:srgbClr val="006ACB"/>
                </a:solidFill>
                <a:latin typeface="Calibri"/>
                <a:cs typeface="Calibri"/>
              </a:rPr>
              <a:t> </a:t>
            </a:r>
            <a:r>
              <a:rPr sz="7500" b="1" spc="860" dirty="0">
                <a:solidFill>
                  <a:srgbClr val="006ACB"/>
                </a:solidFill>
                <a:latin typeface="Calibri"/>
                <a:cs typeface="Calibri"/>
              </a:rPr>
              <a:t>R</a:t>
            </a:r>
            <a:r>
              <a:rPr sz="7500" b="1" spc="-185" dirty="0">
                <a:solidFill>
                  <a:srgbClr val="006ACB"/>
                </a:solidFill>
                <a:latin typeface="Calibri"/>
                <a:cs typeface="Calibri"/>
              </a:rPr>
              <a:t>e</a:t>
            </a:r>
            <a:r>
              <a:rPr sz="7500" b="1" spc="160" dirty="0">
                <a:solidFill>
                  <a:srgbClr val="006ACB"/>
                </a:solidFill>
                <a:latin typeface="Calibri"/>
                <a:cs typeface="Calibri"/>
              </a:rPr>
              <a:t>c</a:t>
            </a:r>
            <a:r>
              <a:rPr sz="7500" b="1" dirty="0">
                <a:solidFill>
                  <a:srgbClr val="006ACB"/>
                </a:solidFill>
                <a:latin typeface="Calibri"/>
                <a:cs typeface="Calibri"/>
              </a:rPr>
              <a:t>o</a:t>
            </a:r>
            <a:r>
              <a:rPr sz="7500" b="1" spc="240" dirty="0">
                <a:solidFill>
                  <a:srgbClr val="006ACB"/>
                </a:solidFill>
                <a:latin typeface="Calibri"/>
                <a:cs typeface="Calibri"/>
              </a:rPr>
              <a:t>mm</a:t>
            </a:r>
            <a:r>
              <a:rPr sz="7500" b="1" spc="-185" dirty="0">
                <a:solidFill>
                  <a:srgbClr val="006ACB"/>
                </a:solidFill>
                <a:latin typeface="Calibri"/>
                <a:cs typeface="Calibri"/>
              </a:rPr>
              <a:t>e</a:t>
            </a:r>
            <a:r>
              <a:rPr sz="7500" b="1" spc="315" dirty="0">
                <a:solidFill>
                  <a:srgbClr val="006ACB"/>
                </a:solidFill>
                <a:latin typeface="Calibri"/>
                <a:cs typeface="Calibri"/>
              </a:rPr>
              <a:t>n</a:t>
            </a:r>
            <a:r>
              <a:rPr sz="7500" b="1" spc="-5" dirty="0">
                <a:solidFill>
                  <a:srgbClr val="006ACB"/>
                </a:solidFill>
                <a:latin typeface="Calibri"/>
                <a:cs typeface="Calibri"/>
              </a:rPr>
              <a:t>d</a:t>
            </a:r>
            <a:r>
              <a:rPr sz="7500" b="1" spc="-185" dirty="0">
                <a:solidFill>
                  <a:srgbClr val="006ACB"/>
                </a:solidFill>
                <a:latin typeface="Calibri"/>
                <a:cs typeface="Calibri"/>
              </a:rPr>
              <a:t>e</a:t>
            </a:r>
            <a:r>
              <a:rPr sz="7500" b="1" spc="670" dirty="0">
                <a:solidFill>
                  <a:srgbClr val="006ACB"/>
                </a:solidFill>
                <a:latin typeface="Calibri"/>
                <a:cs typeface="Calibri"/>
              </a:rPr>
              <a:t>r</a:t>
            </a:r>
            <a:r>
              <a:rPr sz="7500" b="1" spc="-620" dirty="0">
                <a:solidFill>
                  <a:srgbClr val="006ACB"/>
                </a:solidFill>
                <a:latin typeface="Calibri"/>
                <a:cs typeface="Calibri"/>
              </a:rPr>
              <a:t> </a:t>
            </a:r>
            <a:r>
              <a:rPr sz="7500" b="1" spc="585" dirty="0">
                <a:solidFill>
                  <a:srgbClr val="006ACB"/>
                </a:solidFill>
                <a:latin typeface="Calibri"/>
                <a:cs typeface="Calibri"/>
              </a:rPr>
              <a:t>S</a:t>
            </a:r>
            <a:r>
              <a:rPr sz="7500" b="1" spc="90" dirty="0">
                <a:solidFill>
                  <a:srgbClr val="006ACB"/>
                </a:solidFill>
                <a:latin typeface="Calibri"/>
                <a:cs typeface="Calibri"/>
              </a:rPr>
              <a:t>y</a:t>
            </a:r>
            <a:r>
              <a:rPr sz="7500" b="1" spc="125" dirty="0">
                <a:solidFill>
                  <a:srgbClr val="006ACB"/>
                </a:solidFill>
                <a:latin typeface="Calibri"/>
                <a:cs typeface="Calibri"/>
              </a:rPr>
              <a:t>s</a:t>
            </a:r>
            <a:r>
              <a:rPr sz="7500" b="1" spc="-100" dirty="0">
                <a:solidFill>
                  <a:srgbClr val="006ACB"/>
                </a:solidFill>
                <a:latin typeface="Calibri"/>
                <a:cs typeface="Calibri"/>
              </a:rPr>
              <a:t>t</a:t>
            </a:r>
            <a:r>
              <a:rPr sz="7500" b="1" spc="-185" dirty="0">
                <a:solidFill>
                  <a:srgbClr val="006ACB"/>
                </a:solidFill>
                <a:latin typeface="Calibri"/>
                <a:cs typeface="Calibri"/>
              </a:rPr>
              <a:t>e</a:t>
            </a:r>
            <a:r>
              <a:rPr sz="7500" b="1" spc="240" dirty="0">
                <a:solidFill>
                  <a:srgbClr val="006ACB"/>
                </a:solidFill>
                <a:latin typeface="Calibri"/>
                <a:cs typeface="Calibri"/>
              </a:rPr>
              <a:t>m</a:t>
            </a:r>
            <a:r>
              <a:rPr sz="7500" b="1" spc="125" dirty="0">
                <a:solidFill>
                  <a:srgbClr val="006ACB"/>
                </a:solidFill>
                <a:latin typeface="Calibri"/>
                <a:cs typeface="Calibri"/>
              </a:rPr>
              <a:t>s</a:t>
            </a:r>
            <a:endParaRPr sz="7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03752" y="2016131"/>
            <a:ext cx="65436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80" dirty="0">
                <a:solidFill>
                  <a:srgbClr val="006ACB"/>
                </a:solidFill>
                <a:latin typeface="Palatino Linotype"/>
                <a:cs typeface="Palatino Linotype"/>
              </a:rPr>
              <a:t>P</a:t>
            </a:r>
            <a:r>
              <a:rPr sz="3500" b="1" spc="-215" dirty="0">
                <a:solidFill>
                  <a:srgbClr val="006ACB"/>
                </a:solidFill>
                <a:latin typeface="Palatino Linotype"/>
                <a:cs typeface="Palatino Linotype"/>
              </a:rPr>
              <a:t>l</a:t>
            </a:r>
            <a:r>
              <a:rPr sz="3500" b="1" spc="-35" dirty="0">
                <a:solidFill>
                  <a:srgbClr val="006ACB"/>
                </a:solidFill>
                <a:latin typeface="Palatino Linotype"/>
                <a:cs typeface="Palatino Linotype"/>
              </a:rPr>
              <a:t>a</a:t>
            </a:r>
            <a:r>
              <a:rPr sz="3500" b="1" spc="-5" dirty="0">
                <a:solidFill>
                  <a:srgbClr val="006ACB"/>
                </a:solidFill>
                <a:latin typeface="Palatino Linotype"/>
                <a:cs typeface="Palatino Linotype"/>
              </a:rPr>
              <a:t>t</a:t>
            </a:r>
            <a:r>
              <a:rPr sz="3500" b="1" spc="-155" dirty="0">
                <a:solidFill>
                  <a:srgbClr val="006ACB"/>
                </a:solidFill>
                <a:latin typeface="Palatino Linotype"/>
                <a:cs typeface="Palatino Linotype"/>
              </a:rPr>
              <a:t>f</a:t>
            </a:r>
            <a:r>
              <a:rPr sz="3500" b="1" spc="-114" dirty="0">
                <a:solidFill>
                  <a:srgbClr val="006ACB"/>
                </a:solidFill>
                <a:latin typeface="Palatino Linotype"/>
                <a:cs typeface="Palatino Linotype"/>
              </a:rPr>
              <a:t>o</a:t>
            </a:r>
            <a:r>
              <a:rPr sz="3500" b="1" spc="120" dirty="0">
                <a:solidFill>
                  <a:srgbClr val="006ACB"/>
                </a:solidFill>
                <a:latin typeface="Palatino Linotype"/>
                <a:cs typeface="Palatino Linotype"/>
              </a:rPr>
              <a:t>r</a:t>
            </a:r>
            <a:r>
              <a:rPr sz="3500" b="1" spc="-175" dirty="0">
                <a:solidFill>
                  <a:srgbClr val="006ACB"/>
                </a:solidFill>
                <a:latin typeface="Palatino Linotype"/>
                <a:cs typeface="Palatino Linotype"/>
              </a:rPr>
              <a:t>m</a:t>
            </a:r>
            <a:r>
              <a:rPr sz="3500" b="1" spc="-114" dirty="0">
                <a:solidFill>
                  <a:srgbClr val="006ACB"/>
                </a:solidFill>
                <a:latin typeface="Palatino Linotype"/>
                <a:cs typeface="Palatino Linotype"/>
              </a:rPr>
              <a:t>s</a:t>
            </a:r>
            <a:r>
              <a:rPr sz="3500" b="1" spc="-320" dirty="0">
                <a:solidFill>
                  <a:srgbClr val="006ACB"/>
                </a:solidFill>
                <a:latin typeface="Palatino Linotype"/>
                <a:cs typeface="Palatino Linotype"/>
              </a:rPr>
              <a:t> </a:t>
            </a:r>
            <a:r>
              <a:rPr sz="3500" b="1" spc="-5" dirty="0">
                <a:solidFill>
                  <a:srgbClr val="006ACB"/>
                </a:solidFill>
                <a:latin typeface="Palatino Linotype"/>
                <a:cs typeface="Palatino Linotype"/>
              </a:rPr>
              <a:t>t</a:t>
            </a:r>
            <a:r>
              <a:rPr sz="3500" b="1" spc="-225" dirty="0">
                <a:solidFill>
                  <a:srgbClr val="006ACB"/>
                </a:solidFill>
                <a:latin typeface="Palatino Linotype"/>
                <a:cs typeface="Palatino Linotype"/>
              </a:rPr>
              <a:t>h</a:t>
            </a:r>
            <a:r>
              <a:rPr sz="3500" b="1" spc="-35" dirty="0">
                <a:solidFill>
                  <a:srgbClr val="006ACB"/>
                </a:solidFill>
                <a:latin typeface="Palatino Linotype"/>
                <a:cs typeface="Palatino Linotype"/>
              </a:rPr>
              <a:t>a</a:t>
            </a:r>
            <a:r>
              <a:rPr sz="3500" b="1" dirty="0">
                <a:solidFill>
                  <a:srgbClr val="006ACB"/>
                </a:solidFill>
                <a:latin typeface="Palatino Linotype"/>
                <a:cs typeface="Palatino Linotype"/>
              </a:rPr>
              <a:t>t</a:t>
            </a:r>
            <a:r>
              <a:rPr sz="3500" b="1" spc="-320" dirty="0">
                <a:solidFill>
                  <a:srgbClr val="006ACB"/>
                </a:solidFill>
                <a:latin typeface="Palatino Linotype"/>
                <a:cs typeface="Palatino Linotype"/>
              </a:rPr>
              <a:t> </a:t>
            </a:r>
            <a:r>
              <a:rPr sz="3500" b="1" spc="-225" dirty="0">
                <a:solidFill>
                  <a:srgbClr val="006ACB"/>
                </a:solidFill>
                <a:latin typeface="Palatino Linotype"/>
                <a:cs typeface="Palatino Linotype"/>
              </a:rPr>
              <a:t>u</a:t>
            </a:r>
            <a:r>
              <a:rPr sz="3500" b="1" spc="-120" dirty="0">
                <a:solidFill>
                  <a:srgbClr val="006ACB"/>
                </a:solidFill>
                <a:latin typeface="Palatino Linotype"/>
                <a:cs typeface="Palatino Linotype"/>
              </a:rPr>
              <a:t>s</a:t>
            </a:r>
            <a:r>
              <a:rPr sz="3500" b="1" spc="-105" dirty="0">
                <a:solidFill>
                  <a:srgbClr val="006ACB"/>
                </a:solidFill>
                <a:latin typeface="Palatino Linotype"/>
                <a:cs typeface="Palatino Linotype"/>
              </a:rPr>
              <a:t>e</a:t>
            </a:r>
            <a:r>
              <a:rPr sz="3500" b="1" spc="-320" dirty="0">
                <a:solidFill>
                  <a:srgbClr val="006ACB"/>
                </a:solidFill>
                <a:latin typeface="Palatino Linotype"/>
                <a:cs typeface="Palatino Linotype"/>
              </a:rPr>
              <a:t> </a:t>
            </a:r>
            <a:r>
              <a:rPr sz="3500" b="1" spc="-225" dirty="0">
                <a:solidFill>
                  <a:srgbClr val="006ACB"/>
                </a:solidFill>
                <a:latin typeface="Palatino Linotype"/>
                <a:cs typeface="Palatino Linotype"/>
              </a:rPr>
              <a:t>u</a:t>
            </a:r>
            <a:r>
              <a:rPr sz="3500" b="1" spc="-120" dirty="0">
                <a:solidFill>
                  <a:srgbClr val="006ACB"/>
                </a:solidFill>
                <a:latin typeface="Palatino Linotype"/>
                <a:cs typeface="Palatino Linotype"/>
              </a:rPr>
              <a:t>s</a:t>
            </a:r>
            <a:r>
              <a:rPr sz="3500" b="1" spc="-105" dirty="0">
                <a:solidFill>
                  <a:srgbClr val="006ACB"/>
                </a:solidFill>
                <a:latin typeface="Palatino Linotype"/>
                <a:cs typeface="Palatino Linotype"/>
              </a:rPr>
              <a:t>e</a:t>
            </a:r>
            <a:r>
              <a:rPr sz="3500" b="1" spc="-320" dirty="0">
                <a:solidFill>
                  <a:srgbClr val="006ACB"/>
                </a:solidFill>
                <a:latin typeface="Palatino Linotype"/>
                <a:cs typeface="Palatino Linotype"/>
              </a:rPr>
              <a:t> </a:t>
            </a:r>
            <a:r>
              <a:rPr sz="3500" b="1" spc="-130" dirty="0">
                <a:solidFill>
                  <a:srgbClr val="006ACB"/>
                </a:solidFill>
                <a:latin typeface="Palatino Linotype"/>
                <a:cs typeface="Palatino Linotype"/>
              </a:rPr>
              <a:t>i</a:t>
            </a:r>
            <a:r>
              <a:rPr sz="3500" b="1" dirty="0">
                <a:solidFill>
                  <a:srgbClr val="006ACB"/>
                </a:solidFill>
                <a:latin typeface="Palatino Linotype"/>
                <a:cs typeface="Palatino Linotype"/>
              </a:rPr>
              <a:t>t</a:t>
            </a:r>
            <a:r>
              <a:rPr sz="3500" b="1" spc="-320" dirty="0">
                <a:solidFill>
                  <a:srgbClr val="006ACB"/>
                </a:solidFill>
                <a:latin typeface="Palatino Linotype"/>
                <a:cs typeface="Palatino Linotype"/>
              </a:rPr>
              <a:t> </a:t>
            </a:r>
            <a:r>
              <a:rPr sz="3500" b="1" spc="120" dirty="0">
                <a:solidFill>
                  <a:srgbClr val="006ACB"/>
                </a:solidFill>
                <a:latin typeface="Palatino Linotype"/>
                <a:cs typeface="Palatino Linotype"/>
              </a:rPr>
              <a:t>r</a:t>
            </a:r>
            <a:r>
              <a:rPr sz="3500" b="1" spc="-130" dirty="0">
                <a:solidFill>
                  <a:srgbClr val="006ACB"/>
                </a:solidFill>
                <a:latin typeface="Palatino Linotype"/>
                <a:cs typeface="Palatino Linotype"/>
              </a:rPr>
              <a:t>i</a:t>
            </a:r>
            <a:r>
              <a:rPr sz="3500" b="1" spc="-145" dirty="0">
                <a:solidFill>
                  <a:srgbClr val="006ACB"/>
                </a:solidFill>
                <a:latin typeface="Palatino Linotype"/>
                <a:cs typeface="Palatino Linotype"/>
              </a:rPr>
              <a:t>g</a:t>
            </a:r>
            <a:r>
              <a:rPr sz="3500" b="1" spc="-114" dirty="0">
                <a:solidFill>
                  <a:srgbClr val="006ACB"/>
                </a:solidFill>
                <a:latin typeface="Palatino Linotype"/>
                <a:cs typeface="Palatino Linotype"/>
              </a:rPr>
              <a:t>o</a:t>
            </a:r>
            <a:r>
              <a:rPr sz="3500" b="1" spc="120" dirty="0">
                <a:solidFill>
                  <a:srgbClr val="006ACB"/>
                </a:solidFill>
                <a:latin typeface="Palatino Linotype"/>
                <a:cs typeface="Palatino Linotype"/>
              </a:rPr>
              <a:t>r</a:t>
            </a:r>
            <a:r>
              <a:rPr sz="3500" b="1" spc="-114" dirty="0">
                <a:solidFill>
                  <a:srgbClr val="006ACB"/>
                </a:solidFill>
                <a:latin typeface="Palatino Linotype"/>
                <a:cs typeface="Palatino Linotype"/>
              </a:rPr>
              <a:t>o</a:t>
            </a:r>
            <a:r>
              <a:rPr sz="3500" b="1" spc="-225" dirty="0">
                <a:solidFill>
                  <a:srgbClr val="006ACB"/>
                </a:solidFill>
                <a:latin typeface="Palatino Linotype"/>
                <a:cs typeface="Palatino Linotype"/>
              </a:rPr>
              <a:t>u</a:t>
            </a:r>
            <a:r>
              <a:rPr sz="3500" b="1" spc="-120" dirty="0">
                <a:solidFill>
                  <a:srgbClr val="006ACB"/>
                </a:solidFill>
                <a:latin typeface="Palatino Linotype"/>
                <a:cs typeface="Palatino Linotype"/>
              </a:rPr>
              <a:t>s</a:t>
            </a:r>
            <a:r>
              <a:rPr sz="3500" b="1" spc="-215" dirty="0">
                <a:solidFill>
                  <a:srgbClr val="006ACB"/>
                </a:solidFill>
                <a:latin typeface="Palatino Linotype"/>
                <a:cs typeface="Palatino Linotype"/>
              </a:rPr>
              <a:t>l</a:t>
            </a:r>
            <a:r>
              <a:rPr sz="3500" b="1" spc="-290" dirty="0">
                <a:solidFill>
                  <a:srgbClr val="006ACB"/>
                </a:solidFill>
                <a:latin typeface="Palatino Linotype"/>
                <a:cs typeface="Palatino Linotype"/>
              </a:rPr>
              <a:t>y</a:t>
            </a:r>
            <a:endParaRPr sz="3500">
              <a:latin typeface="Palatino Linotype"/>
              <a:cs typeface="Palatino Linotype"/>
            </a:endParaRPr>
          </a:p>
        </p:txBody>
      </p:sp>
      <p:sp>
        <p:nvSpPr>
          <p:cNvPr id="34" name="object 34"/>
          <p:cNvSpPr txBox="1"/>
          <p:nvPr/>
        </p:nvSpPr>
        <p:spPr>
          <a:xfrm rot="300000">
            <a:off x="8044472" y="5901248"/>
            <a:ext cx="1250299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9"/>
              </a:lnSpc>
            </a:pPr>
            <a:r>
              <a:rPr sz="2150" b="1" spc="-50" dirty="0">
                <a:solidFill>
                  <a:srgbClr val="131313"/>
                </a:solidFill>
                <a:latin typeface="Palatino Linotype"/>
                <a:cs typeface="Palatino Linotype"/>
              </a:rPr>
              <a:t>I</a:t>
            </a:r>
            <a:r>
              <a:rPr sz="2150" b="1" spc="-90" dirty="0">
                <a:solidFill>
                  <a:srgbClr val="131313"/>
                </a:solidFill>
                <a:latin typeface="Palatino Linotype"/>
                <a:cs typeface="Palatino Linotype"/>
              </a:rPr>
              <a:t>n</a:t>
            </a:r>
            <a:r>
              <a:rPr sz="2150" b="1" spc="-75" dirty="0">
                <a:solidFill>
                  <a:srgbClr val="131313"/>
                </a:solidFill>
                <a:latin typeface="Palatino Linotype"/>
                <a:cs typeface="Palatino Linotype"/>
              </a:rPr>
              <a:t>s</a:t>
            </a:r>
            <a:r>
              <a:rPr sz="2150" b="1" spc="-5" dirty="0">
                <a:solidFill>
                  <a:srgbClr val="131313"/>
                </a:solidFill>
                <a:latin typeface="Palatino Linotype"/>
                <a:cs typeface="Palatino Linotype"/>
              </a:rPr>
              <a:t>t</a:t>
            </a:r>
            <a:r>
              <a:rPr sz="2150" b="1" spc="-20" dirty="0">
                <a:solidFill>
                  <a:srgbClr val="131313"/>
                </a:solidFill>
                <a:latin typeface="Palatino Linotype"/>
                <a:cs typeface="Palatino Linotype"/>
              </a:rPr>
              <a:t>a</a:t>
            </a:r>
            <a:r>
              <a:rPr sz="2150" b="1" spc="-90" dirty="0">
                <a:solidFill>
                  <a:srgbClr val="131313"/>
                </a:solidFill>
                <a:latin typeface="Palatino Linotype"/>
                <a:cs typeface="Palatino Linotype"/>
              </a:rPr>
              <a:t>g</a:t>
            </a:r>
            <a:r>
              <a:rPr sz="2150" b="1" spc="75" dirty="0">
                <a:solidFill>
                  <a:srgbClr val="131313"/>
                </a:solidFill>
                <a:latin typeface="Palatino Linotype"/>
                <a:cs typeface="Palatino Linotype"/>
              </a:rPr>
              <a:t>r</a:t>
            </a:r>
            <a:r>
              <a:rPr sz="2150" b="1" spc="-20" dirty="0">
                <a:solidFill>
                  <a:srgbClr val="131313"/>
                </a:solidFill>
                <a:latin typeface="Palatino Linotype"/>
                <a:cs typeface="Palatino Linotype"/>
              </a:rPr>
              <a:t>a</a:t>
            </a:r>
            <a:r>
              <a:rPr sz="2150" b="1" spc="-95" dirty="0">
                <a:solidFill>
                  <a:srgbClr val="131313"/>
                </a:solidFill>
                <a:latin typeface="Palatino Linotype"/>
                <a:cs typeface="Palatino Linotype"/>
              </a:rPr>
              <a:t>m</a:t>
            </a:r>
            <a:endParaRPr sz="2150">
              <a:latin typeface="Palatino Linotype"/>
              <a:cs typeface="Palatino Linotype"/>
            </a:endParaRPr>
          </a:p>
        </p:txBody>
      </p:sp>
      <p:sp>
        <p:nvSpPr>
          <p:cNvPr id="35" name="object 35"/>
          <p:cNvSpPr txBox="1"/>
          <p:nvPr/>
        </p:nvSpPr>
        <p:spPr>
          <a:xfrm rot="21120000">
            <a:off x="13448355" y="5663672"/>
            <a:ext cx="1004912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2150" b="1" spc="-135" dirty="0">
                <a:solidFill>
                  <a:srgbClr val="121111"/>
                </a:solidFill>
                <a:latin typeface="Palatino Linotype"/>
                <a:cs typeface="Palatino Linotype"/>
              </a:rPr>
              <a:t>Am</a:t>
            </a:r>
            <a:r>
              <a:rPr sz="3225" b="1" spc="-202" baseline="1291" dirty="0">
                <a:solidFill>
                  <a:srgbClr val="121111"/>
                </a:solidFill>
                <a:latin typeface="Palatino Linotype"/>
                <a:cs typeface="Palatino Linotype"/>
              </a:rPr>
              <a:t>azon</a:t>
            </a:r>
            <a:endParaRPr sz="3225" baseline="1291">
              <a:latin typeface="Palatino Linotype"/>
              <a:cs typeface="Palatino Linotype"/>
            </a:endParaRPr>
          </a:p>
        </p:txBody>
      </p:sp>
      <p:sp>
        <p:nvSpPr>
          <p:cNvPr id="36" name="object 36"/>
          <p:cNvSpPr txBox="1"/>
          <p:nvPr/>
        </p:nvSpPr>
        <p:spPr>
          <a:xfrm rot="21300000">
            <a:off x="3003020" y="5685493"/>
            <a:ext cx="1147378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sz="2150" b="1" spc="-90" dirty="0">
                <a:solidFill>
                  <a:srgbClr val="131313"/>
                </a:solidFill>
                <a:latin typeface="Palatino Linotype"/>
                <a:cs typeface="Palatino Linotype"/>
              </a:rPr>
              <a:t>Face</a:t>
            </a:r>
            <a:r>
              <a:rPr sz="3225" b="1" spc="-135" baseline="1291" dirty="0">
                <a:solidFill>
                  <a:srgbClr val="131313"/>
                </a:solidFill>
                <a:latin typeface="Palatino Linotype"/>
                <a:cs typeface="Palatino Linotype"/>
              </a:rPr>
              <a:t>book</a:t>
            </a:r>
            <a:endParaRPr sz="3225" baseline="1291">
              <a:latin typeface="Palatino Linotype"/>
              <a:cs typeface="Palatino Linotype"/>
            </a:endParaRPr>
          </a:p>
        </p:txBody>
      </p:sp>
      <p:sp>
        <p:nvSpPr>
          <p:cNvPr id="37" name="object 37"/>
          <p:cNvSpPr txBox="1"/>
          <p:nvPr/>
        </p:nvSpPr>
        <p:spPr>
          <a:xfrm rot="300000">
            <a:off x="5173776" y="9153197"/>
            <a:ext cx="857241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9"/>
              </a:lnSpc>
            </a:pPr>
            <a:r>
              <a:rPr sz="2150" b="1" spc="-215" dirty="0">
                <a:solidFill>
                  <a:srgbClr val="131313"/>
                </a:solidFill>
                <a:latin typeface="Palatino Linotype"/>
                <a:cs typeface="Palatino Linotype"/>
              </a:rPr>
              <a:t>N</a:t>
            </a:r>
            <a:r>
              <a:rPr sz="2150" b="1" spc="-70" dirty="0">
                <a:solidFill>
                  <a:srgbClr val="131313"/>
                </a:solidFill>
                <a:latin typeface="Palatino Linotype"/>
                <a:cs typeface="Palatino Linotype"/>
              </a:rPr>
              <a:t>e</a:t>
            </a:r>
            <a:r>
              <a:rPr sz="2150" b="1" spc="-5" dirty="0">
                <a:solidFill>
                  <a:srgbClr val="131313"/>
                </a:solidFill>
                <a:latin typeface="Palatino Linotype"/>
                <a:cs typeface="Palatino Linotype"/>
              </a:rPr>
              <a:t>t</a:t>
            </a:r>
            <a:r>
              <a:rPr sz="2150" b="1" spc="-95" dirty="0">
                <a:solidFill>
                  <a:srgbClr val="131313"/>
                </a:solidFill>
                <a:latin typeface="Palatino Linotype"/>
                <a:cs typeface="Palatino Linotype"/>
              </a:rPr>
              <a:t>f</a:t>
            </a:r>
            <a:r>
              <a:rPr sz="2150" b="1" spc="-130" dirty="0">
                <a:solidFill>
                  <a:srgbClr val="131313"/>
                </a:solidFill>
                <a:latin typeface="Palatino Linotype"/>
                <a:cs typeface="Palatino Linotype"/>
              </a:rPr>
              <a:t>l</a:t>
            </a:r>
            <a:r>
              <a:rPr sz="2150" b="1" spc="-80" dirty="0">
                <a:solidFill>
                  <a:srgbClr val="131313"/>
                </a:solidFill>
                <a:latin typeface="Palatino Linotype"/>
                <a:cs typeface="Palatino Linotype"/>
              </a:rPr>
              <a:t>i</a:t>
            </a:r>
            <a:r>
              <a:rPr sz="2150" b="1" spc="15" dirty="0">
                <a:solidFill>
                  <a:srgbClr val="131313"/>
                </a:solidFill>
                <a:latin typeface="Palatino Linotype"/>
                <a:cs typeface="Palatino Linotype"/>
              </a:rPr>
              <a:t>x</a:t>
            </a:r>
            <a:endParaRPr sz="2150">
              <a:latin typeface="Palatino Linotype"/>
              <a:cs typeface="Palatino Linotype"/>
            </a:endParaRPr>
          </a:p>
        </p:txBody>
      </p:sp>
      <p:sp>
        <p:nvSpPr>
          <p:cNvPr id="38" name="object 38"/>
          <p:cNvSpPr txBox="1"/>
          <p:nvPr/>
        </p:nvSpPr>
        <p:spPr>
          <a:xfrm rot="21300000">
            <a:off x="11376570" y="9419846"/>
            <a:ext cx="987908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sz="2150" b="1" spc="-75" dirty="0">
                <a:solidFill>
                  <a:srgbClr val="131313"/>
                </a:solidFill>
                <a:latin typeface="Palatino Linotype"/>
                <a:cs typeface="Palatino Linotype"/>
              </a:rPr>
              <a:t>Flipk</a:t>
            </a:r>
            <a:r>
              <a:rPr sz="3225" b="1" spc="-112" baseline="1291" dirty="0">
                <a:solidFill>
                  <a:srgbClr val="131313"/>
                </a:solidFill>
                <a:latin typeface="Palatino Linotype"/>
                <a:cs typeface="Palatino Linotype"/>
              </a:rPr>
              <a:t>art</a:t>
            </a:r>
            <a:endParaRPr sz="3225" baseline="1291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2977" y="6870208"/>
            <a:ext cx="7015480" cy="3416935"/>
          </a:xfrm>
          <a:custGeom>
            <a:avLst/>
            <a:gdLst/>
            <a:ahLst/>
            <a:cxnLst/>
            <a:rect l="l" t="t" r="r" b="b"/>
            <a:pathLst>
              <a:path w="7015480" h="3416934">
                <a:moveTo>
                  <a:pt x="7015022" y="3416790"/>
                </a:moveTo>
                <a:lnTo>
                  <a:pt x="0" y="3416790"/>
                </a:lnTo>
                <a:lnTo>
                  <a:pt x="7015022" y="0"/>
                </a:lnTo>
                <a:lnTo>
                  <a:pt x="7015022" y="341679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220835" cy="10287000"/>
            <a:chOff x="0" y="0"/>
            <a:chExt cx="922083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220302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5315" y="219099"/>
              <a:ext cx="753745" cy="319405"/>
            </a:xfrm>
            <a:custGeom>
              <a:avLst/>
              <a:gdLst/>
              <a:ahLst/>
              <a:cxnLst/>
              <a:rect l="l" t="t" r="r" b="b"/>
              <a:pathLst>
                <a:path w="753744" h="319405">
                  <a:moveTo>
                    <a:pt x="753376" y="314325"/>
                  </a:moveTo>
                  <a:lnTo>
                    <a:pt x="752602" y="190500"/>
                  </a:lnTo>
                  <a:lnTo>
                    <a:pt x="0" y="195237"/>
                  </a:lnTo>
                  <a:lnTo>
                    <a:pt x="774" y="319049"/>
                  </a:lnTo>
                  <a:lnTo>
                    <a:pt x="753376" y="314325"/>
                  </a:lnTo>
                  <a:close/>
                </a:path>
                <a:path w="753744" h="319405">
                  <a:moveTo>
                    <a:pt x="753376" y="123825"/>
                  </a:moveTo>
                  <a:lnTo>
                    <a:pt x="752602" y="0"/>
                  </a:lnTo>
                  <a:lnTo>
                    <a:pt x="0" y="4737"/>
                  </a:lnTo>
                  <a:lnTo>
                    <a:pt x="774" y="128549"/>
                  </a:lnTo>
                  <a:lnTo>
                    <a:pt x="753376" y="123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547905" y="984281"/>
            <a:ext cx="459930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84" dirty="0">
                <a:solidFill>
                  <a:srgbClr val="000000"/>
                </a:solidFill>
                <a:latin typeface="Tahoma"/>
                <a:cs typeface="Tahoma"/>
              </a:rPr>
              <a:t>Types</a:t>
            </a:r>
            <a:r>
              <a:rPr spc="-509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pc="350" dirty="0">
                <a:solidFill>
                  <a:srgbClr val="000000"/>
                </a:solidFill>
                <a:latin typeface="Tahoma"/>
                <a:cs typeface="Tahoma"/>
              </a:rPr>
              <a:t>of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66257" y="2317781"/>
            <a:ext cx="7781290" cy="3589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0530"/>
              </a:lnSpc>
              <a:spcBef>
                <a:spcPts val="100"/>
              </a:spcBef>
            </a:pPr>
            <a:r>
              <a:rPr sz="8800" spc="459" dirty="0">
                <a:latin typeface="Tahoma"/>
                <a:cs typeface="Tahoma"/>
              </a:rPr>
              <a:t>Recommender</a:t>
            </a:r>
            <a:endParaRPr sz="8800">
              <a:latin typeface="Tahoma"/>
              <a:cs typeface="Tahoma"/>
            </a:endParaRPr>
          </a:p>
          <a:p>
            <a:pPr marR="5080" algn="r">
              <a:lnSpc>
                <a:spcPts val="10530"/>
              </a:lnSpc>
            </a:pPr>
            <a:r>
              <a:rPr sz="8800" spc="509" dirty="0">
                <a:latin typeface="Tahoma"/>
                <a:cs typeface="Tahoma"/>
              </a:rPr>
              <a:t>System</a:t>
            </a:r>
            <a:endParaRPr sz="8800">
              <a:latin typeface="Tahoma"/>
              <a:cs typeface="Tahoma"/>
            </a:endParaRPr>
          </a:p>
          <a:p>
            <a:pPr marL="1177290">
              <a:lnSpc>
                <a:spcPct val="100000"/>
              </a:lnSpc>
              <a:spcBef>
                <a:spcPts val="3275"/>
              </a:spcBef>
            </a:pPr>
            <a:r>
              <a:rPr sz="3100" spc="85" dirty="0">
                <a:latin typeface="Arial"/>
                <a:cs typeface="Arial"/>
              </a:rPr>
              <a:t>Ca</a:t>
            </a:r>
            <a:r>
              <a:rPr sz="2950" spc="85" dirty="0">
                <a:latin typeface="Calibri"/>
                <a:cs typeface="Calibri"/>
              </a:rPr>
              <a:t>t</a:t>
            </a:r>
            <a:r>
              <a:rPr sz="3100" spc="85" dirty="0">
                <a:latin typeface="Arial"/>
                <a:cs typeface="Arial"/>
              </a:rPr>
              <a:t>ego</a:t>
            </a:r>
            <a:r>
              <a:rPr sz="2950" spc="85" dirty="0">
                <a:latin typeface="Calibri"/>
                <a:cs typeface="Calibri"/>
              </a:rPr>
              <a:t>r</a:t>
            </a:r>
            <a:r>
              <a:rPr sz="3100" spc="85" dirty="0">
                <a:latin typeface="Arial"/>
                <a:cs typeface="Arial"/>
              </a:rPr>
              <a:t>ie</a:t>
            </a:r>
            <a:r>
              <a:rPr sz="2950" spc="85" dirty="0">
                <a:latin typeface="Calibri"/>
                <a:cs typeface="Calibri"/>
              </a:rPr>
              <a:t>s</a:t>
            </a:r>
            <a:r>
              <a:rPr sz="2950" spc="229" dirty="0">
                <a:latin typeface="Calibri"/>
                <a:cs typeface="Calibri"/>
              </a:rPr>
              <a:t> </a:t>
            </a:r>
            <a:r>
              <a:rPr sz="3100" spc="190" dirty="0">
                <a:latin typeface="Arial"/>
                <a:cs typeface="Arial"/>
              </a:rPr>
              <a:t>of</a:t>
            </a:r>
            <a:r>
              <a:rPr sz="3100" spc="35" dirty="0">
                <a:latin typeface="Arial"/>
                <a:cs typeface="Arial"/>
              </a:rPr>
              <a:t> </a:t>
            </a:r>
            <a:r>
              <a:rPr sz="2950" spc="120" dirty="0">
                <a:latin typeface="Calibri"/>
                <a:cs typeface="Calibri"/>
              </a:rPr>
              <a:t>r</a:t>
            </a:r>
            <a:r>
              <a:rPr sz="3100" spc="120" dirty="0">
                <a:latin typeface="Arial"/>
                <a:cs typeface="Arial"/>
              </a:rPr>
              <a:t>ecommende</a:t>
            </a:r>
            <a:r>
              <a:rPr sz="2950" spc="120" dirty="0">
                <a:latin typeface="Calibri"/>
                <a:cs typeface="Calibri"/>
              </a:rPr>
              <a:t>r</a:t>
            </a:r>
            <a:r>
              <a:rPr sz="2950" spc="235" dirty="0">
                <a:latin typeface="Calibri"/>
                <a:cs typeface="Calibri"/>
              </a:rPr>
              <a:t> </a:t>
            </a:r>
            <a:r>
              <a:rPr sz="2950" spc="180" dirty="0">
                <a:latin typeface="Calibri"/>
                <a:cs typeface="Calibri"/>
              </a:rPr>
              <a:t>syst</a:t>
            </a:r>
            <a:r>
              <a:rPr sz="3100" spc="180" dirty="0">
                <a:latin typeface="Arial"/>
                <a:cs typeface="Arial"/>
              </a:rPr>
              <a:t>em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39" y="258096"/>
            <a:ext cx="16205084" cy="97615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30034" y="525644"/>
            <a:ext cx="15658465" cy="9761855"/>
            <a:chOff x="2630034" y="525644"/>
            <a:chExt cx="15658465" cy="9761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0034" y="525644"/>
              <a:ext cx="14305546" cy="89250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02944" y="8017487"/>
              <a:ext cx="10985500" cy="2270125"/>
            </a:xfrm>
            <a:custGeom>
              <a:avLst/>
              <a:gdLst/>
              <a:ahLst/>
              <a:cxnLst/>
              <a:rect l="l" t="t" r="r" b="b"/>
              <a:pathLst>
                <a:path w="10985500" h="2270125">
                  <a:moveTo>
                    <a:pt x="0" y="2269513"/>
                  </a:moveTo>
                  <a:lnTo>
                    <a:pt x="10985055" y="0"/>
                  </a:lnTo>
                  <a:lnTo>
                    <a:pt x="10985055" y="2269513"/>
                  </a:lnTo>
                  <a:lnTo>
                    <a:pt x="0" y="2269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0"/>
            <a:ext cx="1620520" cy="4128135"/>
          </a:xfrm>
          <a:custGeom>
            <a:avLst/>
            <a:gdLst/>
            <a:ahLst/>
            <a:cxnLst/>
            <a:rect l="l" t="t" r="r" b="b"/>
            <a:pathLst>
              <a:path w="1620520" h="4128135">
                <a:moveTo>
                  <a:pt x="1620189" y="0"/>
                </a:moveTo>
                <a:lnTo>
                  <a:pt x="0" y="4127781"/>
                </a:lnTo>
                <a:lnTo>
                  <a:pt x="0" y="0"/>
                </a:lnTo>
                <a:lnTo>
                  <a:pt x="1620189" y="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781165" cy="10287000"/>
          </a:xfrm>
          <a:custGeom>
            <a:avLst/>
            <a:gdLst/>
            <a:ahLst/>
            <a:cxnLst/>
            <a:rect l="l" t="t" r="r" b="b"/>
            <a:pathLst>
              <a:path w="6781165" h="10287000">
                <a:moveTo>
                  <a:pt x="3513945" y="10286999"/>
                </a:moveTo>
                <a:lnTo>
                  <a:pt x="3234940" y="10286999"/>
                </a:lnTo>
                <a:lnTo>
                  <a:pt x="3216624" y="10286232"/>
                </a:lnTo>
                <a:lnTo>
                  <a:pt x="3165570" y="10283274"/>
                </a:lnTo>
                <a:lnTo>
                  <a:pt x="3114541" y="10279511"/>
                </a:lnTo>
                <a:lnTo>
                  <a:pt x="3063565" y="10274962"/>
                </a:lnTo>
                <a:lnTo>
                  <a:pt x="3012668" y="10269645"/>
                </a:lnTo>
                <a:lnTo>
                  <a:pt x="2961879" y="10263577"/>
                </a:lnTo>
                <a:lnTo>
                  <a:pt x="2911224" y="10256778"/>
                </a:lnTo>
                <a:lnTo>
                  <a:pt x="2860731" y="10249264"/>
                </a:lnTo>
                <a:lnTo>
                  <a:pt x="2810427" y="10241055"/>
                </a:lnTo>
                <a:lnTo>
                  <a:pt x="2760339" y="10232169"/>
                </a:lnTo>
                <a:lnTo>
                  <a:pt x="2710494" y="10222624"/>
                </a:lnTo>
                <a:lnTo>
                  <a:pt x="2660920" y="10212437"/>
                </a:lnTo>
                <a:lnTo>
                  <a:pt x="2611644" y="10201627"/>
                </a:lnTo>
                <a:lnTo>
                  <a:pt x="2562693" y="10190213"/>
                </a:lnTo>
                <a:lnTo>
                  <a:pt x="2514095" y="10178212"/>
                </a:lnTo>
                <a:lnTo>
                  <a:pt x="2465876" y="10165642"/>
                </a:lnTo>
                <a:lnTo>
                  <a:pt x="2418064" y="10152522"/>
                </a:lnTo>
                <a:lnTo>
                  <a:pt x="2370686" y="10138870"/>
                </a:lnTo>
                <a:lnTo>
                  <a:pt x="2323770" y="10124704"/>
                </a:lnTo>
                <a:lnTo>
                  <a:pt x="2277342" y="10110042"/>
                </a:lnTo>
                <a:lnTo>
                  <a:pt x="2231430" y="10094902"/>
                </a:lnTo>
                <a:lnTo>
                  <a:pt x="2186232" y="10078718"/>
                </a:lnTo>
                <a:lnTo>
                  <a:pt x="2141334" y="10061916"/>
                </a:lnTo>
                <a:lnTo>
                  <a:pt x="2096740" y="10044502"/>
                </a:lnTo>
                <a:lnTo>
                  <a:pt x="2052457" y="10026482"/>
                </a:lnTo>
                <a:lnTo>
                  <a:pt x="2008489" y="10007861"/>
                </a:lnTo>
                <a:lnTo>
                  <a:pt x="1964841" y="9988642"/>
                </a:lnTo>
                <a:lnTo>
                  <a:pt x="1921518" y="9968833"/>
                </a:lnTo>
                <a:lnTo>
                  <a:pt x="1878525" y="9948436"/>
                </a:lnTo>
                <a:lnTo>
                  <a:pt x="1835867" y="9927459"/>
                </a:lnTo>
                <a:lnTo>
                  <a:pt x="1793550" y="9905905"/>
                </a:lnTo>
                <a:lnTo>
                  <a:pt x="1751578" y="9883780"/>
                </a:lnTo>
                <a:lnTo>
                  <a:pt x="1709956" y="9861089"/>
                </a:lnTo>
                <a:lnTo>
                  <a:pt x="1668689" y="9837836"/>
                </a:lnTo>
                <a:lnTo>
                  <a:pt x="1627783" y="9814028"/>
                </a:lnTo>
                <a:lnTo>
                  <a:pt x="1587242" y="9789668"/>
                </a:lnTo>
                <a:lnTo>
                  <a:pt x="1547072" y="9764763"/>
                </a:lnTo>
                <a:lnTo>
                  <a:pt x="1507277" y="9739316"/>
                </a:lnTo>
                <a:lnTo>
                  <a:pt x="1467863" y="9713334"/>
                </a:lnTo>
                <a:lnTo>
                  <a:pt x="1428834" y="9686821"/>
                </a:lnTo>
                <a:lnTo>
                  <a:pt x="1390196" y="9659782"/>
                </a:lnTo>
                <a:lnTo>
                  <a:pt x="1351953" y="9632223"/>
                </a:lnTo>
                <a:lnTo>
                  <a:pt x="1314111" y="9604148"/>
                </a:lnTo>
                <a:lnTo>
                  <a:pt x="1276675" y="9575562"/>
                </a:lnTo>
                <a:lnTo>
                  <a:pt x="1239650" y="9546472"/>
                </a:lnTo>
                <a:lnTo>
                  <a:pt x="1203040" y="9516880"/>
                </a:lnTo>
                <a:lnTo>
                  <a:pt x="1166851" y="9486793"/>
                </a:lnTo>
                <a:lnTo>
                  <a:pt x="1131088" y="9456216"/>
                </a:lnTo>
                <a:lnTo>
                  <a:pt x="1095755" y="9425154"/>
                </a:lnTo>
                <a:lnTo>
                  <a:pt x="1060859" y="9393612"/>
                </a:lnTo>
                <a:lnTo>
                  <a:pt x="1026403" y="9361594"/>
                </a:lnTo>
                <a:lnTo>
                  <a:pt x="992394" y="9329107"/>
                </a:lnTo>
                <a:lnTo>
                  <a:pt x="958835" y="9296154"/>
                </a:lnTo>
                <a:lnTo>
                  <a:pt x="925733" y="9262741"/>
                </a:lnTo>
                <a:lnTo>
                  <a:pt x="893091" y="9228874"/>
                </a:lnTo>
                <a:lnTo>
                  <a:pt x="860916" y="9194557"/>
                </a:lnTo>
                <a:lnTo>
                  <a:pt x="829212" y="9159795"/>
                </a:lnTo>
                <a:lnTo>
                  <a:pt x="797984" y="9124593"/>
                </a:lnTo>
                <a:lnTo>
                  <a:pt x="767237" y="9088957"/>
                </a:lnTo>
                <a:lnTo>
                  <a:pt x="736976" y="9052891"/>
                </a:lnTo>
                <a:lnTo>
                  <a:pt x="707207" y="9016401"/>
                </a:lnTo>
                <a:lnTo>
                  <a:pt x="677934" y="8979491"/>
                </a:lnTo>
                <a:lnTo>
                  <a:pt x="649162" y="8942167"/>
                </a:lnTo>
                <a:lnTo>
                  <a:pt x="620897" y="8904433"/>
                </a:lnTo>
                <a:lnTo>
                  <a:pt x="593143" y="8866295"/>
                </a:lnTo>
                <a:lnTo>
                  <a:pt x="565905" y="8827758"/>
                </a:lnTo>
                <a:lnTo>
                  <a:pt x="539189" y="8788827"/>
                </a:lnTo>
                <a:lnTo>
                  <a:pt x="513000" y="8749507"/>
                </a:lnTo>
                <a:lnTo>
                  <a:pt x="487342" y="8709802"/>
                </a:lnTo>
                <a:lnTo>
                  <a:pt x="462220" y="8669719"/>
                </a:lnTo>
                <a:lnTo>
                  <a:pt x="437641" y="8629262"/>
                </a:lnTo>
                <a:lnTo>
                  <a:pt x="413608" y="8588436"/>
                </a:lnTo>
                <a:lnTo>
                  <a:pt x="390126" y="8547246"/>
                </a:lnTo>
                <a:lnTo>
                  <a:pt x="367201" y="8505697"/>
                </a:lnTo>
                <a:lnTo>
                  <a:pt x="344838" y="8463795"/>
                </a:lnTo>
                <a:lnTo>
                  <a:pt x="323042" y="8421544"/>
                </a:lnTo>
                <a:lnTo>
                  <a:pt x="301818" y="8378950"/>
                </a:lnTo>
                <a:lnTo>
                  <a:pt x="281170" y="8336017"/>
                </a:lnTo>
                <a:lnTo>
                  <a:pt x="261105" y="8292750"/>
                </a:lnTo>
                <a:lnTo>
                  <a:pt x="241626" y="8249156"/>
                </a:lnTo>
                <a:lnTo>
                  <a:pt x="222739" y="8205238"/>
                </a:lnTo>
                <a:lnTo>
                  <a:pt x="204450" y="8161001"/>
                </a:lnTo>
                <a:lnTo>
                  <a:pt x="186762" y="8116452"/>
                </a:lnTo>
                <a:lnTo>
                  <a:pt x="169681" y="8071594"/>
                </a:lnTo>
                <a:lnTo>
                  <a:pt x="153213" y="8026434"/>
                </a:lnTo>
                <a:lnTo>
                  <a:pt x="137361" y="7980975"/>
                </a:lnTo>
                <a:lnTo>
                  <a:pt x="122132" y="7935223"/>
                </a:lnTo>
                <a:lnTo>
                  <a:pt x="107530" y="7889184"/>
                </a:lnTo>
                <a:lnTo>
                  <a:pt x="93560" y="7842861"/>
                </a:lnTo>
                <a:lnTo>
                  <a:pt x="80228" y="7796261"/>
                </a:lnTo>
                <a:lnTo>
                  <a:pt x="67538" y="7749388"/>
                </a:lnTo>
                <a:lnTo>
                  <a:pt x="55397" y="7701842"/>
                </a:lnTo>
                <a:lnTo>
                  <a:pt x="44077" y="7654722"/>
                </a:lnTo>
                <a:lnTo>
                  <a:pt x="33371" y="7607184"/>
                </a:lnTo>
                <a:lnTo>
                  <a:pt x="23301" y="7559271"/>
                </a:lnTo>
                <a:lnTo>
                  <a:pt x="13897" y="7511110"/>
                </a:lnTo>
                <a:lnTo>
                  <a:pt x="5167" y="7462707"/>
                </a:lnTo>
                <a:lnTo>
                  <a:pt x="0" y="0"/>
                </a:lnTo>
                <a:lnTo>
                  <a:pt x="6780697" y="0"/>
                </a:lnTo>
                <a:lnTo>
                  <a:pt x="6780697" y="6921041"/>
                </a:lnTo>
                <a:lnTo>
                  <a:pt x="6779690" y="6971344"/>
                </a:lnTo>
                <a:lnTo>
                  <a:pt x="6777945" y="7021470"/>
                </a:lnTo>
                <a:lnTo>
                  <a:pt x="6775465" y="7071414"/>
                </a:lnTo>
                <a:lnTo>
                  <a:pt x="6772258" y="7121171"/>
                </a:lnTo>
                <a:lnTo>
                  <a:pt x="6768327" y="7170737"/>
                </a:lnTo>
                <a:lnTo>
                  <a:pt x="6763679" y="7220105"/>
                </a:lnTo>
                <a:lnTo>
                  <a:pt x="6758319" y="7269272"/>
                </a:lnTo>
                <a:lnTo>
                  <a:pt x="6752253" y="7318231"/>
                </a:lnTo>
                <a:lnTo>
                  <a:pt x="6745485" y="7366979"/>
                </a:lnTo>
                <a:lnTo>
                  <a:pt x="6738022" y="7415509"/>
                </a:lnTo>
                <a:lnTo>
                  <a:pt x="6729868" y="7463816"/>
                </a:lnTo>
                <a:lnTo>
                  <a:pt x="6721030" y="7511897"/>
                </a:lnTo>
                <a:lnTo>
                  <a:pt x="6711512" y="7559744"/>
                </a:lnTo>
                <a:lnTo>
                  <a:pt x="6701321" y="7607355"/>
                </a:lnTo>
                <a:lnTo>
                  <a:pt x="6690431" y="7654845"/>
                </a:lnTo>
                <a:lnTo>
                  <a:pt x="6678832" y="7702248"/>
                </a:lnTo>
                <a:lnTo>
                  <a:pt x="6666757" y="7748709"/>
                </a:lnTo>
                <a:lnTo>
                  <a:pt x="6653924" y="7795319"/>
                </a:lnTo>
                <a:lnTo>
                  <a:pt x="6640444" y="7841665"/>
                </a:lnTo>
                <a:lnTo>
                  <a:pt x="6626323" y="7887743"/>
                </a:lnTo>
                <a:lnTo>
                  <a:pt x="6611566" y="7933548"/>
                </a:lnTo>
                <a:lnTo>
                  <a:pt x="6596179" y="7979076"/>
                </a:lnTo>
                <a:lnTo>
                  <a:pt x="6580167" y="8024319"/>
                </a:lnTo>
                <a:lnTo>
                  <a:pt x="6563535" y="8069275"/>
                </a:lnTo>
                <a:lnTo>
                  <a:pt x="6546289" y="8113937"/>
                </a:lnTo>
                <a:lnTo>
                  <a:pt x="6528435" y="8158301"/>
                </a:lnTo>
                <a:lnTo>
                  <a:pt x="6509977" y="8202361"/>
                </a:lnTo>
                <a:lnTo>
                  <a:pt x="6490921" y="8246113"/>
                </a:lnTo>
                <a:lnTo>
                  <a:pt x="6471273" y="8289551"/>
                </a:lnTo>
                <a:lnTo>
                  <a:pt x="6451038" y="8332670"/>
                </a:lnTo>
                <a:lnTo>
                  <a:pt x="6430222" y="8375465"/>
                </a:lnTo>
                <a:lnTo>
                  <a:pt x="6408829" y="8417932"/>
                </a:lnTo>
                <a:lnTo>
                  <a:pt x="6386866" y="8460064"/>
                </a:lnTo>
                <a:lnTo>
                  <a:pt x="6364338" y="8501857"/>
                </a:lnTo>
                <a:lnTo>
                  <a:pt x="6341250" y="8543307"/>
                </a:lnTo>
                <a:lnTo>
                  <a:pt x="6317608" y="8584407"/>
                </a:lnTo>
                <a:lnTo>
                  <a:pt x="6293417" y="8625153"/>
                </a:lnTo>
                <a:lnTo>
                  <a:pt x="6268682" y="8665539"/>
                </a:lnTo>
                <a:lnTo>
                  <a:pt x="6243410" y="8705561"/>
                </a:lnTo>
                <a:lnTo>
                  <a:pt x="6217605" y="8745214"/>
                </a:lnTo>
                <a:lnTo>
                  <a:pt x="6191272" y="8784491"/>
                </a:lnTo>
                <a:lnTo>
                  <a:pt x="6164418" y="8823390"/>
                </a:lnTo>
                <a:lnTo>
                  <a:pt x="6137048" y="8861903"/>
                </a:lnTo>
                <a:lnTo>
                  <a:pt x="6109167" y="8900027"/>
                </a:lnTo>
                <a:lnTo>
                  <a:pt x="6080781" y="8937756"/>
                </a:lnTo>
                <a:lnTo>
                  <a:pt x="6051895" y="8975085"/>
                </a:lnTo>
                <a:lnTo>
                  <a:pt x="6022514" y="9012009"/>
                </a:lnTo>
                <a:lnTo>
                  <a:pt x="5992644" y="9048523"/>
                </a:lnTo>
                <a:lnTo>
                  <a:pt x="5962291" y="9084621"/>
                </a:lnTo>
                <a:lnTo>
                  <a:pt x="5931459" y="9120300"/>
                </a:lnTo>
                <a:lnTo>
                  <a:pt x="5900155" y="9155553"/>
                </a:lnTo>
                <a:lnTo>
                  <a:pt x="5868383" y="9190375"/>
                </a:lnTo>
                <a:lnTo>
                  <a:pt x="5836150" y="9224763"/>
                </a:lnTo>
                <a:lnTo>
                  <a:pt x="5803460" y="9258709"/>
                </a:lnTo>
                <a:lnTo>
                  <a:pt x="5770319" y="9292210"/>
                </a:lnTo>
                <a:lnTo>
                  <a:pt x="5736733" y="9325261"/>
                </a:lnTo>
                <a:lnTo>
                  <a:pt x="5702706" y="9357855"/>
                </a:lnTo>
                <a:lnTo>
                  <a:pt x="5668245" y="9389989"/>
                </a:lnTo>
                <a:lnTo>
                  <a:pt x="5633354" y="9421657"/>
                </a:lnTo>
                <a:lnTo>
                  <a:pt x="5598040" y="9452853"/>
                </a:lnTo>
                <a:lnTo>
                  <a:pt x="5562307" y="9483574"/>
                </a:lnTo>
                <a:lnTo>
                  <a:pt x="5526162" y="9513814"/>
                </a:lnTo>
                <a:lnTo>
                  <a:pt x="5489608" y="9543567"/>
                </a:lnTo>
                <a:lnTo>
                  <a:pt x="5452653" y="9572829"/>
                </a:lnTo>
                <a:lnTo>
                  <a:pt x="5415301" y="9601595"/>
                </a:lnTo>
                <a:lnTo>
                  <a:pt x="5377558" y="9629859"/>
                </a:lnTo>
                <a:lnTo>
                  <a:pt x="5339430" y="9657617"/>
                </a:lnTo>
                <a:lnTo>
                  <a:pt x="5300921" y="9684863"/>
                </a:lnTo>
                <a:lnTo>
                  <a:pt x="5262037" y="9711592"/>
                </a:lnTo>
                <a:lnTo>
                  <a:pt x="5222783" y="9737800"/>
                </a:lnTo>
                <a:lnTo>
                  <a:pt x="5183166" y="9763481"/>
                </a:lnTo>
                <a:lnTo>
                  <a:pt x="5143190" y="9788630"/>
                </a:lnTo>
                <a:lnTo>
                  <a:pt x="5102861" y="9813242"/>
                </a:lnTo>
                <a:lnTo>
                  <a:pt x="5062184" y="9837311"/>
                </a:lnTo>
                <a:lnTo>
                  <a:pt x="5021165" y="9860834"/>
                </a:lnTo>
                <a:lnTo>
                  <a:pt x="4979810" y="9883805"/>
                </a:lnTo>
                <a:lnTo>
                  <a:pt x="4938123" y="9906218"/>
                </a:lnTo>
                <a:lnTo>
                  <a:pt x="4896110" y="9928069"/>
                </a:lnTo>
                <a:lnTo>
                  <a:pt x="4853776" y="9949353"/>
                </a:lnTo>
                <a:lnTo>
                  <a:pt x="4811127" y="9970064"/>
                </a:lnTo>
                <a:lnTo>
                  <a:pt x="4768169" y="9990197"/>
                </a:lnTo>
                <a:lnTo>
                  <a:pt x="4724907" y="10009748"/>
                </a:lnTo>
                <a:lnTo>
                  <a:pt x="4681345" y="10028711"/>
                </a:lnTo>
                <a:lnTo>
                  <a:pt x="4637491" y="10047082"/>
                </a:lnTo>
                <a:lnTo>
                  <a:pt x="4593348" y="10064854"/>
                </a:lnTo>
                <a:lnTo>
                  <a:pt x="4548924" y="10082024"/>
                </a:lnTo>
                <a:lnTo>
                  <a:pt x="4504222" y="10098585"/>
                </a:lnTo>
                <a:lnTo>
                  <a:pt x="4496855" y="10102269"/>
                </a:lnTo>
                <a:lnTo>
                  <a:pt x="4489487" y="10102269"/>
                </a:lnTo>
                <a:lnTo>
                  <a:pt x="4482120" y="10105951"/>
                </a:lnTo>
                <a:lnTo>
                  <a:pt x="4434722" y="10121701"/>
                </a:lnTo>
                <a:lnTo>
                  <a:pt x="4386966" y="10136803"/>
                </a:lnTo>
                <a:lnTo>
                  <a:pt x="4338862" y="10151250"/>
                </a:lnTo>
                <a:lnTo>
                  <a:pt x="4290417" y="10165033"/>
                </a:lnTo>
                <a:lnTo>
                  <a:pt x="4241640" y="10178143"/>
                </a:lnTo>
                <a:lnTo>
                  <a:pt x="4192540" y="10190573"/>
                </a:lnTo>
                <a:lnTo>
                  <a:pt x="4143124" y="10202314"/>
                </a:lnTo>
                <a:lnTo>
                  <a:pt x="4093400" y="10213357"/>
                </a:lnTo>
                <a:lnTo>
                  <a:pt x="4043378" y="10223695"/>
                </a:lnTo>
                <a:lnTo>
                  <a:pt x="3993065" y="10233318"/>
                </a:lnTo>
                <a:lnTo>
                  <a:pt x="3942470" y="10242220"/>
                </a:lnTo>
                <a:lnTo>
                  <a:pt x="3891601" y="10250391"/>
                </a:lnTo>
                <a:lnTo>
                  <a:pt x="3840467" y="10257823"/>
                </a:lnTo>
                <a:lnTo>
                  <a:pt x="3789074" y="10264509"/>
                </a:lnTo>
                <a:lnTo>
                  <a:pt x="3737433" y="10270438"/>
                </a:lnTo>
                <a:lnTo>
                  <a:pt x="3685551" y="10275604"/>
                </a:lnTo>
                <a:lnTo>
                  <a:pt x="3633437" y="10279999"/>
                </a:lnTo>
                <a:lnTo>
                  <a:pt x="3581098" y="10283612"/>
                </a:lnTo>
                <a:lnTo>
                  <a:pt x="3528544" y="10286437"/>
                </a:lnTo>
                <a:lnTo>
                  <a:pt x="3513945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4786" y="3818623"/>
            <a:ext cx="52463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310" dirty="0">
                <a:solidFill>
                  <a:srgbClr val="FFFFFF"/>
                </a:solidFill>
                <a:latin typeface="Tahoma"/>
                <a:cs typeface="Tahoma"/>
              </a:rPr>
              <a:t>Collaborative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0325" y="4637773"/>
            <a:ext cx="3275329" cy="1767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500" spc="280" dirty="0">
                <a:solidFill>
                  <a:srgbClr val="FFFFFF"/>
                </a:solidFill>
                <a:latin typeface="Tahoma"/>
                <a:cs typeface="Tahoma"/>
              </a:rPr>
              <a:t>Filtering</a:t>
            </a:r>
            <a:endParaRPr sz="6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615"/>
              </a:spcBef>
            </a:pPr>
            <a:r>
              <a:rPr sz="2750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7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750" spc="70" dirty="0">
                <a:solidFill>
                  <a:srgbClr val="FFFFFF"/>
                </a:solidFill>
                <a:latin typeface="Arial"/>
                <a:cs typeface="Arial"/>
              </a:rPr>
              <a:t>ample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2640" y="237518"/>
            <a:ext cx="10815924" cy="100494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51909" y="23"/>
            <a:ext cx="6736715" cy="10287000"/>
            <a:chOff x="11551909" y="23"/>
            <a:chExt cx="6736715" cy="10287000"/>
          </a:xfrm>
        </p:grpSpPr>
        <p:sp>
          <p:nvSpPr>
            <p:cNvPr id="3" name="object 3"/>
            <p:cNvSpPr/>
            <p:nvPr/>
          </p:nvSpPr>
          <p:spPr>
            <a:xfrm>
              <a:off x="11552317" y="878255"/>
              <a:ext cx="6736080" cy="9408795"/>
            </a:xfrm>
            <a:custGeom>
              <a:avLst/>
              <a:gdLst/>
              <a:ahLst/>
              <a:cxnLst/>
              <a:rect l="l" t="t" r="r" b="b"/>
              <a:pathLst>
                <a:path w="6736080" h="9408795">
                  <a:moveTo>
                    <a:pt x="3411029" y="0"/>
                  </a:moveTo>
                  <a:lnTo>
                    <a:pt x="3461996" y="435"/>
                  </a:lnTo>
                  <a:lnTo>
                    <a:pt x="3513019" y="1729"/>
                  </a:lnTo>
                  <a:lnTo>
                    <a:pt x="3564072" y="3864"/>
                  </a:lnTo>
                  <a:lnTo>
                    <a:pt x="3615126" y="6821"/>
                  </a:lnTo>
                  <a:lnTo>
                    <a:pt x="3666155" y="10583"/>
                  </a:lnTo>
                  <a:lnTo>
                    <a:pt x="3717132" y="15131"/>
                  </a:lnTo>
                  <a:lnTo>
                    <a:pt x="3768028" y="20447"/>
                  </a:lnTo>
                  <a:lnTo>
                    <a:pt x="3818817" y="26513"/>
                  </a:lnTo>
                  <a:lnTo>
                    <a:pt x="3869472" y="33310"/>
                  </a:lnTo>
                  <a:lnTo>
                    <a:pt x="3919965" y="40821"/>
                  </a:lnTo>
                  <a:lnTo>
                    <a:pt x="3970269" y="49028"/>
                  </a:lnTo>
                  <a:lnTo>
                    <a:pt x="4020357" y="57911"/>
                  </a:lnTo>
                  <a:lnTo>
                    <a:pt x="4070202" y="67454"/>
                  </a:lnTo>
                  <a:lnTo>
                    <a:pt x="4119776" y="77638"/>
                  </a:lnTo>
                  <a:lnTo>
                    <a:pt x="4169052" y="88444"/>
                  </a:lnTo>
                  <a:lnTo>
                    <a:pt x="4218003" y="99855"/>
                  </a:lnTo>
                  <a:lnTo>
                    <a:pt x="4266601" y="111853"/>
                  </a:lnTo>
                  <a:lnTo>
                    <a:pt x="4314820" y="124418"/>
                  </a:lnTo>
                  <a:lnTo>
                    <a:pt x="4362632" y="137534"/>
                  </a:lnTo>
                  <a:lnTo>
                    <a:pt x="4410010" y="151182"/>
                  </a:lnTo>
                  <a:lnTo>
                    <a:pt x="4456926" y="165344"/>
                  </a:lnTo>
                  <a:lnTo>
                    <a:pt x="4503354" y="180002"/>
                  </a:lnTo>
                  <a:lnTo>
                    <a:pt x="4549266" y="195137"/>
                  </a:lnTo>
                  <a:lnTo>
                    <a:pt x="4594464" y="211317"/>
                  </a:lnTo>
                  <a:lnTo>
                    <a:pt x="4639363" y="228113"/>
                  </a:lnTo>
                  <a:lnTo>
                    <a:pt x="4683956" y="245522"/>
                  </a:lnTo>
                  <a:lnTo>
                    <a:pt x="4728239" y="263536"/>
                  </a:lnTo>
                  <a:lnTo>
                    <a:pt x="4772208" y="282152"/>
                  </a:lnTo>
                  <a:lnTo>
                    <a:pt x="4815856" y="301364"/>
                  </a:lnTo>
                  <a:lnTo>
                    <a:pt x="4859179" y="321167"/>
                  </a:lnTo>
                  <a:lnTo>
                    <a:pt x="4902172" y="341556"/>
                  </a:lnTo>
                  <a:lnTo>
                    <a:pt x="4944829" y="362527"/>
                  </a:lnTo>
                  <a:lnTo>
                    <a:pt x="4987147" y="384073"/>
                  </a:lnTo>
                  <a:lnTo>
                    <a:pt x="5029119" y="406189"/>
                  </a:lnTo>
                  <a:lnTo>
                    <a:pt x="5070741" y="428872"/>
                  </a:lnTo>
                  <a:lnTo>
                    <a:pt x="5112007" y="452115"/>
                  </a:lnTo>
                  <a:lnTo>
                    <a:pt x="5152913" y="475914"/>
                  </a:lnTo>
                  <a:lnTo>
                    <a:pt x="5193454" y="500263"/>
                  </a:lnTo>
                  <a:lnTo>
                    <a:pt x="5233624" y="525157"/>
                  </a:lnTo>
                  <a:lnTo>
                    <a:pt x="5273419" y="550592"/>
                  </a:lnTo>
                  <a:lnTo>
                    <a:pt x="5312834" y="576562"/>
                  </a:lnTo>
                  <a:lnTo>
                    <a:pt x="5351862" y="603062"/>
                  </a:lnTo>
                  <a:lnTo>
                    <a:pt x="5390501" y="630087"/>
                  </a:lnTo>
                  <a:lnTo>
                    <a:pt x="5428743" y="657632"/>
                  </a:lnTo>
                  <a:lnTo>
                    <a:pt x="5466585" y="685691"/>
                  </a:lnTo>
                  <a:lnTo>
                    <a:pt x="5504021" y="714261"/>
                  </a:lnTo>
                  <a:lnTo>
                    <a:pt x="5541047" y="743335"/>
                  </a:lnTo>
                  <a:lnTo>
                    <a:pt x="5577657" y="772908"/>
                  </a:lnTo>
                  <a:lnTo>
                    <a:pt x="5613846" y="802976"/>
                  </a:lnTo>
                  <a:lnTo>
                    <a:pt x="5649609" y="833533"/>
                  </a:lnTo>
                  <a:lnTo>
                    <a:pt x="5684941" y="864575"/>
                  </a:lnTo>
                  <a:lnTo>
                    <a:pt x="5719838" y="896096"/>
                  </a:lnTo>
                  <a:lnTo>
                    <a:pt x="5754293" y="928091"/>
                  </a:lnTo>
                  <a:lnTo>
                    <a:pt x="5788303" y="960555"/>
                  </a:lnTo>
                  <a:lnTo>
                    <a:pt x="5821861" y="993483"/>
                  </a:lnTo>
                  <a:lnTo>
                    <a:pt x="5854964" y="1026869"/>
                  </a:lnTo>
                  <a:lnTo>
                    <a:pt x="5887605" y="1060710"/>
                  </a:lnTo>
                  <a:lnTo>
                    <a:pt x="5919780" y="1094999"/>
                  </a:lnTo>
                  <a:lnTo>
                    <a:pt x="5951485" y="1129732"/>
                  </a:lnTo>
                  <a:lnTo>
                    <a:pt x="5982713" y="1164903"/>
                  </a:lnTo>
                  <a:lnTo>
                    <a:pt x="6013460" y="1200507"/>
                  </a:lnTo>
                  <a:lnTo>
                    <a:pt x="6043720" y="1236540"/>
                  </a:lnTo>
                  <a:lnTo>
                    <a:pt x="6073490" y="1272996"/>
                  </a:lnTo>
                  <a:lnTo>
                    <a:pt x="6102763" y="1309871"/>
                  </a:lnTo>
                  <a:lnTo>
                    <a:pt x="6131534" y="1347158"/>
                  </a:lnTo>
                  <a:lnTo>
                    <a:pt x="6159800" y="1384853"/>
                  </a:lnTo>
                  <a:lnTo>
                    <a:pt x="6187554" y="1422951"/>
                  </a:lnTo>
                  <a:lnTo>
                    <a:pt x="6214791" y="1461447"/>
                  </a:lnTo>
                  <a:lnTo>
                    <a:pt x="6241507" y="1500336"/>
                  </a:lnTo>
                  <a:lnTo>
                    <a:pt x="6267697" y="1539612"/>
                  </a:lnTo>
                  <a:lnTo>
                    <a:pt x="6293355" y="1579270"/>
                  </a:lnTo>
                  <a:lnTo>
                    <a:pt x="6318476" y="1619307"/>
                  </a:lnTo>
                  <a:lnTo>
                    <a:pt x="6343056" y="1659715"/>
                  </a:lnTo>
                  <a:lnTo>
                    <a:pt x="6367089" y="1700491"/>
                  </a:lnTo>
                  <a:lnTo>
                    <a:pt x="6390570" y="1741628"/>
                  </a:lnTo>
                  <a:lnTo>
                    <a:pt x="6413495" y="1783123"/>
                  </a:lnTo>
                  <a:lnTo>
                    <a:pt x="6435858" y="1824970"/>
                  </a:lnTo>
                  <a:lnTo>
                    <a:pt x="6457654" y="1867164"/>
                  </a:lnTo>
                  <a:lnTo>
                    <a:pt x="6478879" y="1909700"/>
                  </a:lnTo>
                  <a:lnTo>
                    <a:pt x="6499526" y="1952572"/>
                  </a:lnTo>
                  <a:lnTo>
                    <a:pt x="6519592" y="1995776"/>
                  </a:lnTo>
                  <a:lnTo>
                    <a:pt x="6539070" y="2039306"/>
                  </a:lnTo>
                  <a:lnTo>
                    <a:pt x="6557957" y="2083158"/>
                  </a:lnTo>
                  <a:lnTo>
                    <a:pt x="6576247" y="2127326"/>
                  </a:lnTo>
                  <a:lnTo>
                    <a:pt x="6593934" y="2171806"/>
                  </a:lnTo>
                  <a:lnTo>
                    <a:pt x="6611015" y="2216592"/>
                  </a:lnTo>
                  <a:lnTo>
                    <a:pt x="6627484" y="2261679"/>
                  </a:lnTo>
                  <a:lnTo>
                    <a:pt x="6643335" y="2307061"/>
                  </a:lnTo>
                  <a:lnTo>
                    <a:pt x="6658564" y="2352735"/>
                  </a:lnTo>
                  <a:lnTo>
                    <a:pt x="6673166" y="2398695"/>
                  </a:lnTo>
                  <a:lnTo>
                    <a:pt x="6687136" y="2444935"/>
                  </a:lnTo>
                  <a:lnTo>
                    <a:pt x="6700469" y="2491451"/>
                  </a:lnTo>
                  <a:lnTo>
                    <a:pt x="6713159" y="2538237"/>
                  </a:lnTo>
                  <a:lnTo>
                    <a:pt x="6725202" y="2585289"/>
                  </a:lnTo>
                  <a:lnTo>
                    <a:pt x="6735681" y="2628816"/>
                  </a:lnTo>
                  <a:lnTo>
                    <a:pt x="6735681" y="9408743"/>
                  </a:lnTo>
                  <a:lnTo>
                    <a:pt x="0" y="9408743"/>
                  </a:lnTo>
                  <a:lnTo>
                    <a:pt x="0" y="3365420"/>
                  </a:lnTo>
                  <a:lnTo>
                    <a:pt x="1006" y="3315222"/>
                  </a:lnTo>
                  <a:lnTo>
                    <a:pt x="2752" y="3265198"/>
                  </a:lnTo>
                  <a:lnTo>
                    <a:pt x="5231" y="3215355"/>
                  </a:lnTo>
                  <a:lnTo>
                    <a:pt x="8439" y="3165696"/>
                  </a:lnTo>
                  <a:lnTo>
                    <a:pt x="12369" y="3116226"/>
                  </a:lnTo>
                  <a:lnTo>
                    <a:pt x="17017" y="3066952"/>
                  </a:lnTo>
                  <a:lnTo>
                    <a:pt x="22377" y="3017878"/>
                  </a:lnTo>
                  <a:lnTo>
                    <a:pt x="28444" y="2969009"/>
                  </a:lnTo>
                  <a:lnTo>
                    <a:pt x="35211" y="2920350"/>
                  </a:lnTo>
                  <a:lnTo>
                    <a:pt x="42675" y="2871906"/>
                  </a:lnTo>
                  <a:lnTo>
                    <a:pt x="50828" y="2823683"/>
                  </a:lnTo>
                  <a:lnTo>
                    <a:pt x="59667" y="2775686"/>
                  </a:lnTo>
                  <a:lnTo>
                    <a:pt x="69184" y="2727919"/>
                  </a:lnTo>
                  <a:lnTo>
                    <a:pt x="79376" y="2680387"/>
                  </a:lnTo>
                  <a:lnTo>
                    <a:pt x="90236" y="2633097"/>
                  </a:lnTo>
                  <a:lnTo>
                    <a:pt x="101759" y="2586052"/>
                  </a:lnTo>
                  <a:lnTo>
                    <a:pt x="113940" y="2539259"/>
                  </a:lnTo>
                  <a:lnTo>
                    <a:pt x="126773" y="2492721"/>
                  </a:lnTo>
                  <a:lnTo>
                    <a:pt x="140252" y="2446445"/>
                  </a:lnTo>
                  <a:lnTo>
                    <a:pt x="154373" y="2400435"/>
                  </a:lnTo>
                  <a:lnTo>
                    <a:pt x="169130" y="2354696"/>
                  </a:lnTo>
                  <a:lnTo>
                    <a:pt x="184517" y="2309234"/>
                  </a:lnTo>
                  <a:lnTo>
                    <a:pt x="200530" y="2264054"/>
                  </a:lnTo>
                  <a:lnTo>
                    <a:pt x="217161" y="2219160"/>
                  </a:lnTo>
                  <a:lnTo>
                    <a:pt x="234407" y="2174558"/>
                  </a:lnTo>
                  <a:lnTo>
                    <a:pt x="252262" y="2130253"/>
                  </a:lnTo>
                  <a:lnTo>
                    <a:pt x="270720" y="2086249"/>
                  </a:lnTo>
                  <a:lnTo>
                    <a:pt x="289775" y="2042553"/>
                  </a:lnTo>
                  <a:lnTo>
                    <a:pt x="309423" y="1999169"/>
                  </a:lnTo>
                  <a:lnTo>
                    <a:pt x="329658" y="1956103"/>
                  </a:lnTo>
                  <a:lnTo>
                    <a:pt x="350475" y="1913358"/>
                  </a:lnTo>
                  <a:lnTo>
                    <a:pt x="371867" y="1870941"/>
                  </a:lnTo>
                  <a:lnTo>
                    <a:pt x="393830" y="1828857"/>
                  </a:lnTo>
                  <a:lnTo>
                    <a:pt x="416358" y="1787111"/>
                  </a:lnTo>
                  <a:lnTo>
                    <a:pt x="439446" y="1745707"/>
                  </a:lnTo>
                  <a:lnTo>
                    <a:pt x="463088" y="1704651"/>
                  </a:lnTo>
                  <a:lnTo>
                    <a:pt x="487280" y="1663948"/>
                  </a:lnTo>
                  <a:lnTo>
                    <a:pt x="512014" y="1623603"/>
                  </a:lnTo>
                  <a:lnTo>
                    <a:pt x="537287" y="1583621"/>
                  </a:lnTo>
                  <a:lnTo>
                    <a:pt x="563092" y="1544007"/>
                  </a:lnTo>
                  <a:lnTo>
                    <a:pt x="589424" y="1504767"/>
                  </a:lnTo>
                  <a:lnTo>
                    <a:pt x="616278" y="1465905"/>
                  </a:lnTo>
                  <a:lnTo>
                    <a:pt x="643648" y="1427426"/>
                  </a:lnTo>
                  <a:lnTo>
                    <a:pt x="671529" y="1389337"/>
                  </a:lnTo>
                  <a:lnTo>
                    <a:pt x="699915" y="1351641"/>
                  </a:lnTo>
                  <a:lnTo>
                    <a:pt x="728802" y="1314344"/>
                  </a:lnTo>
                  <a:lnTo>
                    <a:pt x="758182" y="1277450"/>
                  </a:lnTo>
                  <a:lnTo>
                    <a:pt x="788052" y="1240966"/>
                  </a:lnTo>
                  <a:lnTo>
                    <a:pt x="818405" y="1204896"/>
                  </a:lnTo>
                  <a:lnTo>
                    <a:pt x="849237" y="1169245"/>
                  </a:lnTo>
                  <a:lnTo>
                    <a:pt x="880541" y="1134019"/>
                  </a:lnTo>
                  <a:lnTo>
                    <a:pt x="912313" y="1099222"/>
                  </a:lnTo>
                  <a:lnTo>
                    <a:pt x="944546" y="1064859"/>
                  </a:lnTo>
                  <a:lnTo>
                    <a:pt x="977236" y="1030936"/>
                  </a:lnTo>
                  <a:lnTo>
                    <a:pt x="1010377" y="997458"/>
                  </a:lnTo>
                  <a:lnTo>
                    <a:pt x="1043964" y="964429"/>
                  </a:lnTo>
                  <a:lnTo>
                    <a:pt x="1077990" y="931855"/>
                  </a:lnTo>
                  <a:lnTo>
                    <a:pt x="1112452" y="899742"/>
                  </a:lnTo>
                  <a:lnTo>
                    <a:pt x="1147342" y="868093"/>
                  </a:lnTo>
                  <a:lnTo>
                    <a:pt x="1182657" y="836915"/>
                  </a:lnTo>
                  <a:lnTo>
                    <a:pt x="1218389" y="806212"/>
                  </a:lnTo>
                  <a:lnTo>
                    <a:pt x="1254535" y="775989"/>
                  </a:lnTo>
                  <a:lnTo>
                    <a:pt x="1291088" y="746252"/>
                  </a:lnTo>
                  <a:lnTo>
                    <a:pt x="1328043" y="717005"/>
                  </a:lnTo>
                  <a:lnTo>
                    <a:pt x="1365395" y="688254"/>
                  </a:lnTo>
                  <a:lnTo>
                    <a:pt x="1403138" y="660004"/>
                  </a:lnTo>
                  <a:lnTo>
                    <a:pt x="1441267" y="632259"/>
                  </a:lnTo>
                  <a:lnTo>
                    <a:pt x="1479776" y="605026"/>
                  </a:lnTo>
                  <a:lnTo>
                    <a:pt x="1518660" y="578309"/>
                  </a:lnTo>
                  <a:lnTo>
                    <a:pt x="1557913" y="552113"/>
                  </a:lnTo>
                  <a:lnTo>
                    <a:pt x="1597530" y="526443"/>
                  </a:lnTo>
                  <a:lnTo>
                    <a:pt x="1637506" y="501304"/>
                  </a:lnTo>
                  <a:lnTo>
                    <a:pt x="1677835" y="476702"/>
                  </a:lnTo>
                  <a:lnTo>
                    <a:pt x="1718512" y="452642"/>
                  </a:lnTo>
                  <a:lnTo>
                    <a:pt x="1759531" y="429128"/>
                  </a:lnTo>
                  <a:lnTo>
                    <a:pt x="1800887" y="406166"/>
                  </a:lnTo>
                  <a:lnTo>
                    <a:pt x="1842574" y="383760"/>
                  </a:lnTo>
                  <a:lnTo>
                    <a:pt x="1884587" y="361917"/>
                  </a:lnTo>
                  <a:lnTo>
                    <a:pt x="1926920" y="340641"/>
                  </a:lnTo>
                  <a:lnTo>
                    <a:pt x="1969569" y="319936"/>
                  </a:lnTo>
                  <a:lnTo>
                    <a:pt x="2012527" y="299809"/>
                  </a:lnTo>
                  <a:lnTo>
                    <a:pt x="2055790" y="280265"/>
                  </a:lnTo>
                  <a:lnTo>
                    <a:pt x="2099351" y="261308"/>
                  </a:lnTo>
                  <a:lnTo>
                    <a:pt x="2143206" y="242943"/>
                  </a:lnTo>
                  <a:lnTo>
                    <a:pt x="2187348" y="225176"/>
                  </a:lnTo>
                  <a:lnTo>
                    <a:pt x="2231773" y="208012"/>
                  </a:lnTo>
                  <a:lnTo>
                    <a:pt x="2276475" y="191455"/>
                  </a:lnTo>
                  <a:lnTo>
                    <a:pt x="2283842" y="187773"/>
                  </a:lnTo>
                  <a:lnTo>
                    <a:pt x="2291209" y="187773"/>
                  </a:lnTo>
                  <a:lnTo>
                    <a:pt x="2298576" y="184091"/>
                  </a:lnTo>
                  <a:lnTo>
                    <a:pt x="2345975" y="168346"/>
                  </a:lnTo>
                  <a:lnTo>
                    <a:pt x="2393730" y="153248"/>
                  </a:lnTo>
                  <a:lnTo>
                    <a:pt x="2441835" y="138805"/>
                  </a:lnTo>
                  <a:lnTo>
                    <a:pt x="2490279" y="125027"/>
                  </a:lnTo>
                  <a:lnTo>
                    <a:pt x="2539056" y="111920"/>
                  </a:lnTo>
                  <a:lnTo>
                    <a:pt x="2588157" y="99495"/>
                  </a:lnTo>
                  <a:lnTo>
                    <a:pt x="2637573" y="87758"/>
                  </a:lnTo>
                  <a:lnTo>
                    <a:pt x="2687296" y="76718"/>
                  </a:lnTo>
                  <a:lnTo>
                    <a:pt x="2737318" y="66383"/>
                  </a:lnTo>
                  <a:lnTo>
                    <a:pt x="2787631" y="56762"/>
                  </a:lnTo>
                  <a:lnTo>
                    <a:pt x="2838226" y="47863"/>
                  </a:lnTo>
                  <a:lnTo>
                    <a:pt x="2889095" y="39695"/>
                  </a:lnTo>
                  <a:lnTo>
                    <a:pt x="2940230" y="32265"/>
                  </a:lnTo>
                  <a:lnTo>
                    <a:pt x="2991622" y="25581"/>
                  </a:lnTo>
                  <a:lnTo>
                    <a:pt x="3043263" y="19653"/>
                  </a:lnTo>
                  <a:lnTo>
                    <a:pt x="3095145" y="14489"/>
                  </a:lnTo>
                  <a:lnTo>
                    <a:pt x="3147260" y="10096"/>
                  </a:lnTo>
                  <a:lnTo>
                    <a:pt x="3199598" y="6483"/>
                  </a:lnTo>
                  <a:lnTo>
                    <a:pt x="3252153" y="3659"/>
                  </a:lnTo>
                  <a:lnTo>
                    <a:pt x="3304915" y="1632"/>
                  </a:lnTo>
                  <a:lnTo>
                    <a:pt x="3357876" y="409"/>
                  </a:lnTo>
                  <a:lnTo>
                    <a:pt x="34110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51909" y="23"/>
              <a:ext cx="6736715" cy="10287000"/>
            </a:xfrm>
            <a:custGeom>
              <a:avLst/>
              <a:gdLst/>
              <a:ahLst/>
              <a:cxnLst/>
              <a:rect l="l" t="t" r="r" b="b"/>
              <a:pathLst>
                <a:path w="6736715" h="10287000">
                  <a:moveTo>
                    <a:pt x="3414712" y="10286958"/>
                  </a:moveTo>
                  <a:lnTo>
                    <a:pt x="3363745" y="10286523"/>
                  </a:lnTo>
                  <a:lnTo>
                    <a:pt x="3312721" y="10285229"/>
                  </a:lnTo>
                  <a:lnTo>
                    <a:pt x="3261669" y="10283094"/>
                  </a:lnTo>
                  <a:lnTo>
                    <a:pt x="3210614" y="10280136"/>
                  </a:lnTo>
                  <a:lnTo>
                    <a:pt x="3159585" y="10276375"/>
                  </a:lnTo>
                  <a:lnTo>
                    <a:pt x="3108609" y="10271827"/>
                  </a:lnTo>
                  <a:lnTo>
                    <a:pt x="3057712" y="10266511"/>
                  </a:lnTo>
                  <a:lnTo>
                    <a:pt x="3006923" y="10260445"/>
                  </a:lnTo>
                  <a:lnTo>
                    <a:pt x="2956268" y="10253648"/>
                  </a:lnTo>
                  <a:lnTo>
                    <a:pt x="2905775" y="10246136"/>
                  </a:lnTo>
                  <a:lnTo>
                    <a:pt x="2855471" y="10237930"/>
                  </a:lnTo>
                  <a:lnTo>
                    <a:pt x="2805383" y="10229046"/>
                  </a:lnTo>
                  <a:lnTo>
                    <a:pt x="2755538" y="10219503"/>
                  </a:lnTo>
                  <a:lnTo>
                    <a:pt x="2705965" y="10209320"/>
                  </a:lnTo>
                  <a:lnTo>
                    <a:pt x="2656688" y="10198513"/>
                  </a:lnTo>
                  <a:lnTo>
                    <a:pt x="2607738" y="10187102"/>
                  </a:lnTo>
                  <a:lnTo>
                    <a:pt x="2559139" y="10175104"/>
                  </a:lnTo>
                  <a:lnTo>
                    <a:pt x="2510920" y="10162539"/>
                  </a:lnTo>
                  <a:lnTo>
                    <a:pt x="2463108" y="10149423"/>
                  </a:lnTo>
                  <a:lnTo>
                    <a:pt x="2415731" y="10135775"/>
                  </a:lnTo>
                  <a:lnTo>
                    <a:pt x="2368814" y="10121613"/>
                  </a:lnTo>
                  <a:lnTo>
                    <a:pt x="2322386" y="10106955"/>
                  </a:lnTo>
                  <a:lnTo>
                    <a:pt x="2276475" y="10091820"/>
                  </a:lnTo>
                  <a:lnTo>
                    <a:pt x="2231276" y="10075640"/>
                  </a:lnTo>
                  <a:lnTo>
                    <a:pt x="2186378" y="10058843"/>
                  </a:lnTo>
                  <a:lnTo>
                    <a:pt x="2141785" y="10041435"/>
                  </a:lnTo>
                  <a:lnTo>
                    <a:pt x="2097501" y="10023421"/>
                  </a:lnTo>
                  <a:lnTo>
                    <a:pt x="2053533" y="10004804"/>
                  </a:lnTo>
                  <a:lnTo>
                    <a:pt x="2009885" y="9985592"/>
                  </a:lnTo>
                  <a:lnTo>
                    <a:pt x="1966562" y="9965788"/>
                  </a:lnTo>
                  <a:lnTo>
                    <a:pt x="1923569" y="9945398"/>
                  </a:lnTo>
                  <a:lnTo>
                    <a:pt x="1880911" y="9924427"/>
                  </a:lnTo>
                  <a:lnTo>
                    <a:pt x="1838594" y="9902880"/>
                  </a:lnTo>
                  <a:lnTo>
                    <a:pt x="1796622" y="9880762"/>
                  </a:lnTo>
                  <a:lnTo>
                    <a:pt x="1755000" y="9858078"/>
                  </a:lnTo>
                  <a:lnTo>
                    <a:pt x="1713733" y="9834833"/>
                  </a:lnTo>
                  <a:lnTo>
                    <a:pt x="1672827" y="9811032"/>
                  </a:lnTo>
                  <a:lnTo>
                    <a:pt x="1632286" y="9786680"/>
                  </a:lnTo>
                  <a:lnTo>
                    <a:pt x="1592116" y="9761783"/>
                  </a:lnTo>
                  <a:lnTo>
                    <a:pt x="1552321" y="9736345"/>
                  </a:lnTo>
                  <a:lnTo>
                    <a:pt x="1512907" y="9710371"/>
                  </a:lnTo>
                  <a:lnTo>
                    <a:pt x="1473878" y="9683867"/>
                  </a:lnTo>
                  <a:lnTo>
                    <a:pt x="1435240" y="9656837"/>
                  </a:lnTo>
                  <a:lnTo>
                    <a:pt x="1396997" y="9629287"/>
                  </a:lnTo>
                  <a:lnTo>
                    <a:pt x="1359156" y="9601222"/>
                  </a:lnTo>
                  <a:lnTo>
                    <a:pt x="1321719" y="9572646"/>
                  </a:lnTo>
                  <a:lnTo>
                    <a:pt x="1284694" y="9543565"/>
                  </a:lnTo>
                  <a:lnTo>
                    <a:pt x="1248084" y="9513984"/>
                  </a:lnTo>
                  <a:lnTo>
                    <a:pt x="1211895" y="9483908"/>
                  </a:lnTo>
                  <a:lnTo>
                    <a:pt x="1176132" y="9453342"/>
                  </a:lnTo>
                  <a:lnTo>
                    <a:pt x="1140799" y="9422291"/>
                  </a:lnTo>
                  <a:lnTo>
                    <a:pt x="1105903" y="9390761"/>
                  </a:lnTo>
                  <a:lnTo>
                    <a:pt x="1071448" y="9358755"/>
                  </a:lnTo>
                  <a:lnTo>
                    <a:pt x="1037438" y="9326279"/>
                  </a:lnTo>
                  <a:lnTo>
                    <a:pt x="1003879" y="9293339"/>
                  </a:lnTo>
                  <a:lnTo>
                    <a:pt x="970777" y="9259940"/>
                  </a:lnTo>
                  <a:lnTo>
                    <a:pt x="938135" y="9226085"/>
                  </a:lnTo>
                  <a:lnTo>
                    <a:pt x="905960" y="9191781"/>
                  </a:lnTo>
                  <a:lnTo>
                    <a:pt x="874256" y="9157033"/>
                  </a:lnTo>
                  <a:lnTo>
                    <a:pt x="843028" y="9121845"/>
                  </a:lnTo>
                  <a:lnTo>
                    <a:pt x="812281" y="9086224"/>
                  </a:lnTo>
                  <a:lnTo>
                    <a:pt x="782020" y="9050172"/>
                  </a:lnTo>
                  <a:lnTo>
                    <a:pt x="752251" y="9013697"/>
                  </a:lnTo>
                  <a:lnTo>
                    <a:pt x="722978" y="8976802"/>
                  </a:lnTo>
                  <a:lnTo>
                    <a:pt x="694206" y="8939494"/>
                  </a:lnTo>
                  <a:lnTo>
                    <a:pt x="665941" y="8901776"/>
                  </a:lnTo>
                  <a:lnTo>
                    <a:pt x="638187" y="8863655"/>
                  </a:lnTo>
                  <a:lnTo>
                    <a:pt x="610949" y="8825135"/>
                  </a:lnTo>
                  <a:lnTo>
                    <a:pt x="584233" y="8786220"/>
                  </a:lnTo>
                  <a:lnTo>
                    <a:pt x="558044" y="8746918"/>
                  </a:lnTo>
                  <a:lnTo>
                    <a:pt x="532386" y="8707231"/>
                  </a:lnTo>
                  <a:lnTo>
                    <a:pt x="507265" y="8667166"/>
                  </a:lnTo>
                  <a:lnTo>
                    <a:pt x="482685" y="8626727"/>
                  </a:lnTo>
                  <a:lnTo>
                    <a:pt x="458652" y="8585920"/>
                  </a:lnTo>
                  <a:lnTo>
                    <a:pt x="435170" y="8544749"/>
                  </a:lnTo>
                  <a:lnTo>
                    <a:pt x="412246" y="8503221"/>
                  </a:lnTo>
                  <a:lnTo>
                    <a:pt x="389883" y="8461338"/>
                  </a:lnTo>
                  <a:lnTo>
                    <a:pt x="368086" y="8419108"/>
                  </a:lnTo>
                  <a:lnTo>
                    <a:pt x="346862" y="8376534"/>
                  </a:lnTo>
                  <a:lnTo>
                    <a:pt x="326215" y="8333622"/>
                  </a:lnTo>
                  <a:lnTo>
                    <a:pt x="306149" y="8290378"/>
                  </a:lnTo>
                  <a:lnTo>
                    <a:pt x="286670" y="8246805"/>
                  </a:lnTo>
                  <a:lnTo>
                    <a:pt x="267784" y="8202909"/>
                  </a:lnTo>
                  <a:lnTo>
                    <a:pt x="249494" y="8158696"/>
                  </a:lnTo>
                  <a:lnTo>
                    <a:pt x="231806" y="8114170"/>
                  </a:lnTo>
                  <a:lnTo>
                    <a:pt x="214726" y="8069336"/>
                  </a:lnTo>
                  <a:lnTo>
                    <a:pt x="198257" y="8024199"/>
                  </a:lnTo>
                  <a:lnTo>
                    <a:pt x="182406" y="7978765"/>
                  </a:lnTo>
                  <a:lnTo>
                    <a:pt x="167176" y="7933038"/>
                  </a:lnTo>
                  <a:lnTo>
                    <a:pt x="152574" y="7887024"/>
                  </a:lnTo>
                  <a:lnTo>
                    <a:pt x="138605" y="7840727"/>
                  </a:lnTo>
                  <a:lnTo>
                    <a:pt x="125272" y="7794153"/>
                  </a:lnTo>
                  <a:lnTo>
                    <a:pt x="112582" y="7747307"/>
                  </a:lnTo>
                  <a:lnTo>
                    <a:pt x="100427" y="7699726"/>
                  </a:lnTo>
                  <a:lnTo>
                    <a:pt x="89106" y="7652631"/>
                  </a:lnTo>
                  <a:lnTo>
                    <a:pt x="78415" y="7605186"/>
                  </a:lnTo>
                  <a:lnTo>
                    <a:pt x="68345" y="7557301"/>
                  </a:lnTo>
                  <a:lnTo>
                    <a:pt x="58942" y="7509169"/>
                  </a:lnTo>
                  <a:lnTo>
                    <a:pt x="50211" y="7460796"/>
                  </a:lnTo>
                  <a:lnTo>
                    <a:pt x="42158" y="7412186"/>
                  </a:lnTo>
                  <a:lnTo>
                    <a:pt x="34787" y="7363343"/>
                  </a:lnTo>
                  <a:lnTo>
                    <a:pt x="28104" y="7314275"/>
                  </a:lnTo>
                  <a:lnTo>
                    <a:pt x="22114" y="7264984"/>
                  </a:lnTo>
                  <a:lnTo>
                    <a:pt x="16822" y="7215477"/>
                  </a:lnTo>
                  <a:lnTo>
                    <a:pt x="12232" y="7165759"/>
                  </a:lnTo>
                  <a:lnTo>
                    <a:pt x="8350" y="7115834"/>
                  </a:lnTo>
                  <a:lnTo>
                    <a:pt x="5180" y="7065708"/>
                  </a:lnTo>
                  <a:lnTo>
                    <a:pt x="2729" y="7015385"/>
                  </a:lnTo>
                  <a:lnTo>
                    <a:pt x="1000" y="6964871"/>
                  </a:lnTo>
                  <a:lnTo>
                    <a:pt x="0" y="6914171"/>
                  </a:lnTo>
                  <a:lnTo>
                    <a:pt x="0" y="0"/>
                  </a:lnTo>
                  <a:lnTo>
                    <a:pt x="6736089" y="0"/>
                  </a:lnTo>
                  <a:lnTo>
                    <a:pt x="6736089" y="7650084"/>
                  </a:lnTo>
                  <a:lnTo>
                    <a:pt x="6735459" y="7652818"/>
                  </a:lnTo>
                  <a:lnTo>
                    <a:pt x="6723860" y="7700194"/>
                  </a:lnTo>
                  <a:lnTo>
                    <a:pt x="6711801" y="7746569"/>
                  </a:lnTo>
                  <a:lnTo>
                    <a:pt x="6698968" y="7793154"/>
                  </a:lnTo>
                  <a:lnTo>
                    <a:pt x="6685488" y="7839477"/>
                  </a:lnTo>
                  <a:lnTo>
                    <a:pt x="6671367" y="7885532"/>
                  </a:lnTo>
                  <a:lnTo>
                    <a:pt x="6656610" y="7931314"/>
                  </a:lnTo>
                  <a:lnTo>
                    <a:pt x="6641223" y="7976818"/>
                  </a:lnTo>
                  <a:lnTo>
                    <a:pt x="6625211" y="8022040"/>
                  </a:lnTo>
                  <a:lnTo>
                    <a:pt x="6608579" y="8066974"/>
                  </a:lnTo>
                  <a:lnTo>
                    <a:pt x="6591333" y="8111614"/>
                  </a:lnTo>
                  <a:lnTo>
                    <a:pt x="6573479" y="8155957"/>
                  </a:lnTo>
                  <a:lnTo>
                    <a:pt x="6555021" y="8199996"/>
                  </a:lnTo>
                  <a:lnTo>
                    <a:pt x="6535965" y="8243727"/>
                  </a:lnTo>
                  <a:lnTo>
                    <a:pt x="6516317" y="8287145"/>
                  </a:lnTo>
                  <a:lnTo>
                    <a:pt x="6496082" y="8330244"/>
                  </a:lnTo>
                  <a:lnTo>
                    <a:pt x="6475266" y="8373020"/>
                  </a:lnTo>
                  <a:lnTo>
                    <a:pt x="6453874" y="8415468"/>
                  </a:lnTo>
                  <a:lnTo>
                    <a:pt x="6431911" y="8457581"/>
                  </a:lnTo>
                  <a:lnTo>
                    <a:pt x="6409382" y="8499356"/>
                  </a:lnTo>
                  <a:lnTo>
                    <a:pt x="6386294" y="8540787"/>
                  </a:lnTo>
                  <a:lnTo>
                    <a:pt x="6362652" y="8581870"/>
                  </a:lnTo>
                  <a:lnTo>
                    <a:pt x="6338461" y="8622598"/>
                  </a:lnTo>
                  <a:lnTo>
                    <a:pt x="6313726" y="8662967"/>
                  </a:lnTo>
                  <a:lnTo>
                    <a:pt x="6288454" y="8702972"/>
                  </a:lnTo>
                  <a:lnTo>
                    <a:pt x="6262649" y="8742608"/>
                  </a:lnTo>
                  <a:lnTo>
                    <a:pt x="6236317" y="8781870"/>
                  </a:lnTo>
                  <a:lnTo>
                    <a:pt x="6209463" y="8820752"/>
                  </a:lnTo>
                  <a:lnTo>
                    <a:pt x="6182093" y="8859250"/>
                  </a:lnTo>
                  <a:lnTo>
                    <a:pt x="6154212" y="8897358"/>
                  </a:lnTo>
                  <a:lnTo>
                    <a:pt x="6125825" y="8935072"/>
                  </a:lnTo>
                  <a:lnTo>
                    <a:pt x="6096939" y="8972386"/>
                  </a:lnTo>
                  <a:lnTo>
                    <a:pt x="6067558" y="9009296"/>
                  </a:lnTo>
                  <a:lnTo>
                    <a:pt x="6037689" y="9045795"/>
                  </a:lnTo>
                  <a:lnTo>
                    <a:pt x="6007335" y="9081880"/>
                  </a:lnTo>
                  <a:lnTo>
                    <a:pt x="5976504" y="9117545"/>
                  </a:lnTo>
                  <a:lnTo>
                    <a:pt x="5945199" y="9152785"/>
                  </a:lnTo>
                  <a:lnTo>
                    <a:pt x="5913428" y="9187594"/>
                  </a:lnTo>
                  <a:lnTo>
                    <a:pt x="5881194" y="9221969"/>
                  </a:lnTo>
                  <a:lnTo>
                    <a:pt x="5848504" y="9255903"/>
                  </a:lnTo>
                  <a:lnTo>
                    <a:pt x="5815363" y="9289392"/>
                  </a:lnTo>
                  <a:lnTo>
                    <a:pt x="5781777" y="9322430"/>
                  </a:lnTo>
                  <a:lnTo>
                    <a:pt x="5747750" y="9355013"/>
                  </a:lnTo>
                  <a:lnTo>
                    <a:pt x="5713289" y="9387135"/>
                  </a:lnTo>
                  <a:lnTo>
                    <a:pt x="5678398" y="9418792"/>
                  </a:lnTo>
                  <a:lnTo>
                    <a:pt x="5643084" y="9449978"/>
                  </a:lnTo>
                  <a:lnTo>
                    <a:pt x="5607351" y="9480688"/>
                  </a:lnTo>
                  <a:lnTo>
                    <a:pt x="5571206" y="9510917"/>
                  </a:lnTo>
                  <a:lnTo>
                    <a:pt x="5534653" y="9540660"/>
                  </a:lnTo>
                  <a:lnTo>
                    <a:pt x="5497697" y="9569912"/>
                  </a:lnTo>
                  <a:lnTo>
                    <a:pt x="5460346" y="9598668"/>
                  </a:lnTo>
                  <a:lnTo>
                    <a:pt x="5422603" y="9626923"/>
                  </a:lnTo>
                  <a:lnTo>
                    <a:pt x="5384474" y="9654671"/>
                  </a:lnTo>
                  <a:lnTo>
                    <a:pt x="5345965" y="9681908"/>
                  </a:lnTo>
                  <a:lnTo>
                    <a:pt x="5307081" y="9708629"/>
                  </a:lnTo>
                  <a:lnTo>
                    <a:pt x="5267828" y="9734828"/>
                  </a:lnTo>
                  <a:lnTo>
                    <a:pt x="5228210" y="9760501"/>
                  </a:lnTo>
                  <a:lnTo>
                    <a:pt x="5188234" y="9785642"/>
                  </a:lnTo>
                  <a:lnTo>
                    <a:pt x="5147905" y="9810246"/>
                  </a:lnTo>
                  <a:lnTo>
                    <a:pt x="5107229" y="9834308"/>
                  </a:lnTo>
                  <a:lnTo>
                    <a:pt x="5066210" y="9857824"/>
                  </a:lnTo>
                  <a:lnTo>
                    <a:pt x="5024854" y="9880787"/>
                  </a:lnTo>
                  <a:lnTo>
                    <a:pt x="4983167" y="9903193"/>
                  </a:lnTo>
                  <a:lnTo>
                    <a:pt x="4941154" y="9925038"/>
                  </a:lnTo>
                  <a:lnTo>
                    <a:pt x="4898820" y="9946315"/>
                  </a:lnTo>
                  <a:lnTo>
                    <a:pt x="4856171" y="9967019"/>
                  </a:lnTo>
                  <a:lnTo>
                    <a:pt x="4813213" y="9987147"/>
                  </a:lnTo>
                  <a:lnTo>
                    <a:pt x="4769951" y="10006692"/>
                  </a:lnTo>
                  <a:lnTo>
                    <a:pt x="4726390" y="10025649"/>
                  </a:lnTo>
                  <a:lnTo>
                    <a:pt x="4682535" y="10044014"/>
                  </a:lnTo>
                  <a:lnTo>
                    <a:pt x="4638393" y="10061781"/>
                  </a:lnTo>
                  <a:lnTo>
                    <a:pt x="4593968" y="10078945"/>
                  </a:lnTo>
                  <a:lnTo>
                    <a:pt x="4549266" y="10095502"/>
                  </a:lnTo>
                  <a:lnTo>
                    <a:pt x="4541899" y="10099184"/>
                  </a:lnTo>
                  <a:lnTo>
                    <a:pt x="4534531" y="10099184"/>
                  </a:lnTo>
                  <a:lnTo>
                    <a:pt x="4527164" y="10102866"/>
                  </a:lnTo>
                  <a:lnTo>
                    <a:pt x="4479766" y="10118611"/>
                  </a:lnTo>
                  <a:lnTo>
                    <a:pt x="4432010" y="10133709"/>
                  </a:lnTo>
                  <a:lnTo>
                    <a:pt x="4383906" y="10148152"/>
                  </a:lnTo>
                  <a:lnTo>
                    <a:pt x="4335461" y="10161930"/>
                  </a:lnTo>
                  <a:lnTo>
                    <a:pt x="4286685" y="10175037"/>
                  </a:lnTo>
                  <a:lnTo>
                    <a:pt x="4237584" y="10187463"/>
                  </a:lnTo>
                  <a:lnTo>
                    <a:pt x="4188168" y="10199200"/>
                  </a:lnTo>
                  <a:lnTo>
                    <a:pt x="4138445" y="10210240"/>
                  </a:lnTo>
                  <a:lnTo>
                    <a:pt x="4088422" y="10220574"/>
                  </a:lnTo>
                  <a:lnTo>
                    <a:pt x="4038110" y="10230195"/>
                  </a:lnTo>
                  <a:lnTo>
                    <a:pt x="3987515" y="10239094"/>
                  </a:lnTo>
                  <a:lnTo>
                    <a:pt x="3936645" y="10247263"/>
                  </a:lnTo>
                  <a:lnTo>
                    <a:pt x="3885511" y="10254693"/>
                  </a:lnTo>
                  <a:lnTo>
                    <a:pt x="3834119" y="10261376"/>
                  </a:lnTo>
                  <a:lnTo>
                    <a:pt x="3782477" y="10267304"/>
                  </a:lnTo>
                  <a:lnTo>
                    <a:pt x="3730595" y="10272469"/>
                  </a:lnTo>
                  <a:lnTo>
                    <a:pt x="3678481" y="10276862"/>
                  </a:lnTo>
                  <a:lnTo>
                    <a:pt x="3626142" y="10280474"/>
                  </a:lnTo>
                  <a:lnTo>
                    <a:pt x="3573588" y="10283299"/>
                  </a:lnTo>
                  <a:lnTo>
                    <a:pt x="3520826" y="10285326"/>
                  </a:lnTo>
                  <a:lnTo>
                    <a:pt x="3467864" y="10286549"/>
                  </a:lnTo>
                  <a:lnTo>
                    <a:pt x="3414712" y="10286958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9407" y="107974"/>
            <a:ext cx="7664782" cy="100612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21311" y="3502151"/>
            <a:ext cx="5983223" cy="256641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302849" y="5957904"/>
            <a:ext cx="1418590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25" dirty="0">
                <a:latin typeface="Arial"/>
                <a:cs typeface="Arial"/>
              </a:rPr>
              <a:t>E</a:t>
            </a:r>
            <a:r>
              <a:rPr sz="2600" spc="180" dirty="0">
                <a:latin typeface="Calibri"/>
                <a:cs typeface="Calibri"/>
              </a:rPr>
              <a:t>x</a:t>
            </a:r>
            <a:r>
              <a:rPr sz="2750" spc="70" dirty="0">
                <a:latin typeface="Arial"/>
                <a:cs typeface="Arial"/>
              </a:rPr>
              <a:t>ample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359" y="4940934"/>
            <a:ext cx="17317085" cy="5346065"/>
          </a:xfrm>
          <a:custGeom>
            <a:avLst/>
            <a:gdLst/>
            <a:ahLst/>
            <a:cxnLst/>
            <a:rect l="l" t="t" r="r" b="b"/>
            <a:pathLst>
              <a:path w="17317085" h="5346065">
                <a:moveTo>
                  <a:pt x="4171886" y="2772270"/>
                </a:moveTo>
                <a:lnTo>
                  <a:pt x="4168914" y="2724480"/>
                </a:lnTo>
                <a:lnTo>
                  <a:pt x="4160240" y="2678455"/>
                </a:lnTo>
                <a:lnTo>
                  <a:pt x="4146219" y="2634564"/>
                </a:lnTo>
                <a:lnTo>
                  <a:pt x="4127220" y="2593162"/>
                </a:lnTo>
                <a:lnTo>
                  <a:pt x="4103586" y="2554605"/>
                </a:lnTo>
                <a:lnTo>
                  <a:pt x="4075671" y="2519235"/>
                </a:lnTo>
                <a:lnTo>
                  <a:pt x="4043845" y="2487434"/>
                </a:lnTo>
                <a:lnTo>
                  <a:pt x="4008463" y="2459532"/>
                </a:lnTo>
                <a:lnTo>
                  <a:pt x="3969880" y="2435910"/>
                </a:lnTo>
                <a:lnTo>
                  <a:pt x="3928440" y="2416924"/>
                </a:lnTo>
                <a:lnTo>
                  <a:pt x="3884523" y="2402903"/>
                </a:lnTo>
                <a:lnTo>
                  <a:pt x="3838473" y="2394242"/>
                </a:lnTo>
                <a:lnTo>
                  <a:pt x="3790658" y="2391270"/>
                </a:lnTo>
                <a:lnTo>
                  <a:pt x="381228" y="2391270"/>
                </a:lnTo>
                <a:lnTo>
                  <a:pt x="333413" y="2394242"/>
                </a:lnTo>
                <a:lnTo>
                  <a:pt x="287362" y="2402903"/>
                </a:lnTo>
                <a:lnTo>
                  <a:pt x="243446" y="2416924"/>
                </a:lnTo>
                <a:lnTo>
                  <a:pt x="202018" y="2435910"/>
                </a:lnTo>
                <a:lnTo>
                  <a:pt x="163423" y="2459532"/>
                </a:lnTo>
                <a:lnTo>
                  <a:pt x="128041" y="2487434"/>
                </a:lnTo>
                <a:lnTo>
                  <a:pt x="96215" y="2519235"/>
                </a:lnTo>
                <a:lnTo>
                  <a:pt x="68313" y="2554605"/>
                </a:lnTo>
                <a:lnTo>
                  <a:pt x="44665" y="2593162"/>
                </a:lnTo>
                <a:lnTo>
                  <a:pt x="25666" y="2634564"/>
                </a:lnTo>
                <a:lnTo>
                  <a:pt x="11645" y="2678455"/>
                </a:lnTo>
                <a:lnTo>
                  <a:pt x="2971" y="2724480"/>
                </a:lnTo>
                <a:lnTo>
                  <a:pt x="0" y="2772270"/>
                </a:lnTo>
                <a:lnTo>
                  <a:pt x="2971" y="2820060"/>
                </a:lnTo>
                <a:lnTo>
                  <a:pt x="11645" y="2866085"/>
                </a:lnTo>
                <a:lnTo>
                  <a:pt x="25666" y="2909976"/>
                </a:lnTo>
                <a:lnTo>
                  <a:pt x="44665" y="2951378"/>
                </a:lnTo>
                <a:lnTo>
                  <a:pt x="68313" y="2989948"/>
                </a:lnTo>
                <a:lnTo>
                  <a:pt x="96215" y="3025305"/>
                </a:lnTo>
                <a:lnTo>
                  <a:pt x="128041" y="3057118"/>
                </a:lnTo>
                <a:lnTo>
                  <a:pt x="163423" y="3085007"/>
                </a:lnTo>
                <a:lnTo>
                  <a:pt x="202018" y="3108629"/>
                </a:lnTo>
                <a:lnTo>
                  <a:pt x="243446" y="3127629"/>
                </a:lnTo>
                <a:lnTo>
                  <a:pt x="287362" y="3141637"/>
                </a:lnTo>
                <a:lnTo>
                  <a:pt x="333413" y="3150298"/>
                </a:lnTo>
                <a:lnTo>
                  <a:pt x="381228" y="3153270"/>
                </a:lnTo>
                <a:lnTo>
                  <a:pt x="3790658" y="3153270"/>
                </a:lnTo>
                <a:lnTo>
                  <a:pt x="3838473" y="3150298"/>
                </a:lnTo>
                <a:lnTo>
                  <a:pt x="3884523" y="3141637"/>
                </a:lnTo>
                <a:lnTo>
                  <a:pt x="3928440" y="3127629"/>
                </a:lnTo>
                <a:lnTo>
                  <a:pt x="3969880" y="3108629"/>
                </a:lnTo>
                <a:lnTo>
                  <a:pt x="4008463" y="3085007"/>
                </a:lnTo>
                <a:lnTo>
                  <a:pt x="4043845" y="3057118"/>
                </a:lnTo>
                <a:lnTo>
                  <a:pt x="4075671" y="3025305"/>
                </a:lnTo>
                <a:lnTo>
                  <a:pt x="4103586" y="2989948"/>
                </a:lnTo>
                <a:lnTo>
                  <a:pt x="4127220" y="2951378"/>
                </a:lnTo>
                <a:lnTo>
                  <a:pt x="4146219" y="2909976"/>
                </a:lnTo>
                <a:lnTo>
                  <a:pt x="4160240" y="2866085"/>
                </a:lnTo>
                <a:lnTo>
                  <a:pt x="4168914" y="2820060"/>
                </a:lnTo>
                <a:lnTo>
                  <a:pt x="4171886" y="2772270"/>
                </a:lnTo>
                <a:close/>
              </a:path>
              <a:path w="17317085" h="5346065">
                <a:moveTo>
                  <a:pt x="17316628" y="0"/>
                </a:moveTo>
                <a:lnTo>
                  <a:pt x="3735641" y="5346065"/>
                </a:lnTo>
                <a:lnTo>
                  <a:pt x="5606923" y="5346065"/>
                </a:lnTo>
                <a:lnTo>
                  <a:pt x="17316628" y="736612"/>
                </a:lnTo>
                <a:lnTo>
                  <a:pt x="17316628" y="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854491"/>
            <a:ext cx="604139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80" dirty="0">
                <a:latin typeface="Tahoma"/>
                <a:cs typeface="Tahoma"/>
              </a:rPr>
              <a:t>Text-Based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500"/>
              </a:spcBef>
            </a:pPr>
            <a:r>
              <a:rPr spc="880" dirty="0">
                <a:latin typeface="Tahoma"/>
                <a:cs typeface="Tahoma"/>
              </a:rPr>
              <a:t>R</a:t>
            </a:r>
            <a:r>
              <a:rPr spc="250" dirty="0">
                <a:latin typeface="Tahoma"/>
                <a:cs typeface="Tahoma"/>
              </a:rPr>
              <a:t>e</a:t>
            </a:r>
            <a:r>
              <a:rPr spc="819" dirty="0">
                <a:latin typeface="Tahoma"/>
                <a:cs typeface="Tahoma"/>
              </a:rPr>
              <a:t>c</a:t>
            </a:r>
            <a:r>
              <a:rPr spc="580" dirty="0">
                <a:latin typeface="Tahoma"/>
                <a:cs typeface="Tahoma"/>
              </a:rPr>
              <a:t>o</a:t>
            </a:r>
            <a:r>
              <a:rPr spc="425" dirty="0">
                <a:latin typeface="Tahoma"/>
                <a:cs typeface="Tahoma"/>
              </a:rPr>
              <a:t>mm</a:t>
            </a:r>
            <a:r>
              <a:rPr spc="250" dirty="0">
                <a:latin typeface="Tahoma"/>
                <a:cs typeface="Tahoma"/>
              </a:rPr>
              <a:t>e</a:t>
            </a:r>
            <a:r>
              <a:rPr spc="450" dirty="0">
                <a:latin typeface="Tahoma"/>
                <a:cs typeface="Tahoma"/>
              </a:rPr>
              <a:t>n</a:t>
            </a:r>
            <a:r>
              <a:rPr spc="495" dirty="0">
                <a:latin typeface="Tahoma"/>
                <a:cs typeface="Tahoma"/>
              </a:rPr>
              <a:t>d</a:t>
            </a:r>
            <a:r>
              <a:rPr spc="250" dirty="0">
                <a:latin typeface="Tahoma"/>
                <a:cs typeface="Tahoma"/>
              </a:rPr>
              <a:t>e</a:t>
            </a:r>
            <a:r>
              <a:rPr spc="229" dirty="0">
                <a:latin typeface="Tahoma"/>
                <a:cs typeface="Tahoma"/>
              </a:rPr>
              <a:t>r  </a:t>
            </a:r>
            <a:r>
              <a:rPr spc="509" dirty="0">
                <a:latin typeface="Tahoma"/>
                <a:cs typeface="Tahoma"/>
              </a:rPr>
              <a:t>System</a:t>
            </a:r>
          </a:p>
          <a:p>
            <a:pPr marL="259715">
              <a:lnSpc>
                <a:spcPct val="100000"/>
              </a:lnSpc>
              <a:spcBef>
                <a:spcPts val="4355"/>
              </a:spcBef>
            </a:pPr>
            <a:r>
              <a:rPr sz="2700" spc="190" dirty="0">
                <a:solidFill>
                  <a:srgbClr val="000000"/>
                </a:solidFill>
                <a:latin typeface="Tahoma"/>
                <a:cs typeface="Tahoma"/>
              </a:rPr>
              <a:t>19</a:t>
            </a:r>
            <a:r>
              <a:rPr sz="2800" spc="190" dirty="0">
                <a:solidFill>
                  <a:srgbClr val="000000"/>
                </a:solidFill>
              </a:rPr>
              <a:t>CE</a:t>
            </a:r>
            <a:r>
              <a:rPr sz="2700" spc="190" dirty="0">
                <a:solidFill>
                  <a:srgbClr val="000000"/>
                </a:solidFill>
                <a:latin typeface="Tahoma"/>
                <a:cs typeface="Tahoma"/>
              </a:rPr>
              <a:t>135</a:t>
            </a:r>
            <a:r>
              <a:rPr sz="2700" spc="-1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spc="155" dirty="0">
                <a:solidFill>
                  <a:srgbClr val="000000"/>
                </a:solidFill>
              </a:rPr>
              <a:t>Jainil</a:t>
            </a:r>
            <a:r>
              <a:rPr sz="2800" spc="-75" dirty="0">
                <a:solidFill>
                  <a:srgbClr val="000000"/>
                </a:solidFill>
              </a:rPr>
              <a:t> </a:t>
            </a:r>
            <a:r>
              <a:rPr sz="2800" spc="25" dirty="0">
                <a:solidFill>
                  <a:srgbClr val="000000"/>
                </a:solidFill>
              </a:rPr>
              <a:t>Shah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"/>
            <a:ext cx="18288000" cy="10287000"/>
            <a:chOff x="0" y="13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7770972" y="13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28" y="0"/>
                  </a:lnTo>
                  <a:lnTo>
                    <a:pt x="10517028" y="41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87105" y="749597"/>
              <a:ext cx="3101340" cy="9537700"/>
            </a:xfrm>
            <a:custGeom>
              <a:avLst/>
              <a:gdLst/>
              <a:ahLst/>
              <a:cxnLst/>
              <a:rect l="l" t="t" r="r" b="b"/>
              <a:pathLst>
                <a:path w="3101340" h="9537700">
                  <a:moveTo>
                    <a:pt x="0" y="9537402"/>
                  </a:moveTo>
                  <a:lnTo>
                    <a:pt x="3100894" y="0"/>
                  </a:lnTo>
                  <a:lnTo>
                    <a:pt x="3100894" y="9537402"/>
                  </a:lnTo>
                  <a:lnTo>
                    <a:pt x="0" y="95374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41396"/>
              <a:ext cx="16173447" cy="83534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5362" y="495375"/>
            <a:ext cx="381762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50" spc="-260" dirty="0">
                <a:solidFill>
                  <a:srgbClr val="000000"/>
                </a:solidFill>
                <a:latin typeface="Palatino Linotype"/>
                <a:cs typeface="Palatino Linotype"/>
              </a:rPr>
              <a:t>O</a:t>
            </a:r>
            <a:r>
              <a:rPr sz="6650" spc="-225" dirty="0">
                <a:solidFill>
                  <a:srgbClr val="000000"/>
                </a:solidFill>
                <a:latin typeface="Palatino Linotype"/>
                <a:cs typeface="Palatino Linotype"/>
              </a:rPr>
              <a:t>v</a:t>
            </a:r>
            <a:r>
              <a:rPr sz="6650" spc="240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6650" spc="655" dirty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sz="6650" spc="-225" dirty="0">
                <a:solidFill>
                  <a:srgbClr val="000000"/>
                </a:solidFill>
                <a:latin typeface="Palatino Linotype"/>
                <a:cs typeface="Palatino Linotype"/>
              </a:rPr>
              <a:t>v</a:t>
            </a:r>
            <a:r>
              <a:rPr sz="6650" spc="165" dirty="0">
                <a:solidFill>
                  <a:srgbClr val="000000"/>
                </a:solidFill>
                <a:latin typeface="Palatino Linotype"/>
                <a:cs typeface="Palatino Linotype"/>
              </a:rPr>
              <a:t>i</a:t>
            </a:r>
            <a:r>
              <a:rPr sz="6650" spc="240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6650" dirty="0">
                <a:solidFill>
                  <a:srgbClr val="000000"/>
                </a:solidFill>
                <a:latin typeface="Palatino Linotype"/>
                <a:cs typeface="Palatino Linotype"/>
              </a:rPr>
              <a:t>w</a:t>
            </a:r>
            <a:endParaRPr sz="66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18288000" cy="10287000"/>
            <a:chOff x="0" y="1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3555" y="204763"/>
              <a:ext cx="13458824" cy="99970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73026" y="6870232"/>
              <a:ext cx="7015480" cy="3416935"/>
            </a:xfrm>
            <a:custGeom>
              <a:avLst/>
              <a:gdLst/>
              <a:ahLst/>
              <a:cxnLst/>
              <a:rect l="l" t="t" r="r" b="b"/>
              <a:pathLst>
                <a:path w="7015480" h="3416934">
                  <a:moveTo>
                    <a:pt x="7014973" y="3416766"/>
                  </a:moveTo>
                  <a:lnTo>
                    <a:pt x="0" y="3416767"/>
                  </a:lnTo>
                  <a:lnTo>
                    <a:pt x="7014973" y="0"/>
                  </a:lnTo>
                  <a:lnTo>
                    <a:pt x="7014973" y="3416766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2"/>
              <a:ext cx="1790064" cy="8391525"/>
            </a:xfrm>
            <a:custGeom>
              <a:avLst/>
              <a:gdLst/>
              <a:ahLst/>
              <a:cxnLst/>
              <a:rect l="l" t="t" r="r" b="b"/>
              <a:pathLst>
                <a:path w="1790064" h="8391525">
                  <a:moveTo>
                    <a:pt x="0" y="8391145"/>
                  </a:moveTo>
                  <a:lnTo>
                    <a:pt x="0" y="0"/>
                  </a:lnTo>
                  <a:lnTo>
                    <a:pt x="1789751" y="0"/>
                  </a:lnTo>
                  <a:lnTo>
                    <a:pt x="0" y="83911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062" y="13"/>
            <a:ext cx="17960340" cy="9513570"/>
            <a:chOff x="328062" y="13"/>
            <a:chExt cx="17960340" cy="9513570"/>
          </a:xfrm>
        </p:grpSpPr>
        <p:sp>
          <p:nvSpPr>
            <p:cNvPr id="3" name="object 3"/>
            <p:cNvSpPr/>
            <p:nvPr/>
          </p:nvSpPr>
          <p:spPr>
            <a:xfrm>
              <a:off x="7770972" y="13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28" y="0"/>
                  </a:lnTo>
                  <a:lnTo>
                    <a:pt x="10517028" y="41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62" y="1407533"/>
              <a:ext cx="17478374" cy="81057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5362" y="495375"/>
            <a:ext cx="346710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50" spc="160" dirty="0">
                <a:solidFill>
                  <a:srgbClr val="000000"/>
                </a:solidFill>
                <a:latin typeface="Palatino Linotype"/>
                <a:cs typeface="Palatino Linotype"/>
              </a:rPr>
              <a:t>Diagram</a:t>
            </a:r>
            <a:endParaRPr sz="66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8799" y="2372022"/>
            <a:ext cx="3195955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sz="2150" spc="5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150" spc="90" dirty="0">
                <a:solidFill>
                  <a:srgbClr val="FFFFFF"/>
                </a:solidFill>
                <a:latin typeface="Arial"/>
                <a:cs typeface="Arial"/>
              </a:rPr>
              <a:t>poin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ts 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50" spc="7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150" spc="2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150" spc="7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150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150" spc="70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2150" spc="-5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2150" spc="95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21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50" spc="100" dirty="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spc="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150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6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150" spc="6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000" spc="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50" spc="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50" spc="6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1436" y="660432"/>
            <a:ext cx="411734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6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pc="495" dirty="0">
                <a:solidFill>
                  <a:srgbClr val="000000"/>
                </a:solidFill>
                <a:latin typeface="Tahoma"/>
                <a:cs typeface="Tahoma"/>
              </a:rPr>
              <a:t>g</a:t>
            </a:r>
            <a:r>
              <a:rPr spc="25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pc="45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pc="495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pc="26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163" y="4396694"/>
            <a:ext cx="107478" cy="1074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163" y="5188125"/>
            <a:ext cx="107478" cy="1074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163" y="5979555"/>
            <a:ext cx="107478" cy="1074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3163" y="6770985"/>
            <a:ext cx="107478" cy="1074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3163" y="7562416"/>
            <a:ext cx="107478" cy="1074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3163" y="8353847"/>
            <a:ext cx="107478" cy="10747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145" dirty="0"/>
              <a:t>Topic</a:t>
            </a:r>
            <a:r>
              <a:rPr sz="3500" spc="145" dirty="0">
                <a:latin typeface="Tahoma"/>
                <a:cs typeface="Tahoma"/>
              </a:rPr>
              <a:t>s</a:t>
            </a:r>
            <a:r>
              <a:rPr sz="3500" spc="-215" dirty="0">
                <a:latin typeface="Tahoma"/>
                <a:cs typeface="Tahoma"/>
              </a:rPr>
              <a:t> </a:t>
            </a:r>
            <a:r>
              <a:rPr spc="135" dirty="0"/>
              <a:t>Co</a:t>
            </a:r>
            <a:r>
              <a:rPr sz="3500" spc="135" dirty="0">
                <a:latin typeface="Tahoma"/>
                <a:cs typeface="Tahoma"/>
              </a:rPr>
              <a:t>v</a:t>
            </a:r>
            <a:r>
              <a:rPr spc="135" dirty="0"/>
              <a:t>e</a:t>
            </a:r>
            <a:r>
              <a:rPr sz="3500" spc="135" dirty="0">
                <a:latin typeface="Tahoma"/>
                <a:cs typeface="Tahoma"/>
              </a:rPr>
              <a:t>r</a:t>
            </a:r>
            <a:r>
              <a:rPr spc="135" dirty="0"/>
              <a:t>ed</a:t>
            </a:r>
            <a:endParaRPr sz="3500">
              <a:latin typeface="Tahoma"/>
              <a:cs typeface="Tahoma"/>
            </a:endParaRPr>
          </a:p>
          <a:p>
            <a:pPr marL="648335" marR="5080">
              <a:lnSpc>
                <a:spcPct val="192300"/>
              </a:lnSpc>
              <a:spcBef>
                <a:spcPts val="445"/>
              </a:spcBef>
            </a:pPr>
            <a:r>
              <a:rPr sz="2700" spc="100" dirty="0"/>
              <a:t>Wha</a:t>
            </a:r>
            <a:r>
              <a:rPr sz="2550" spc="100" dirty="0">
                <a:latin typeface="Calibri"/>
                <a:cs typeface="Calibri"/>
              </a:rPr>
              <a:t>t</a:t>
            </a:r>
            <a:r>
              <a:rPr sz="2550" spc="210" dirty="0">
                <a:latin typeface="Calibri"/>
                <a:cs typeface="Calibri"/>
              </a:rPr>
              <a:t> </a:t>
            </a:r>
            <a:r>
              <a:rPr sz="2700" spc="155" dirty="0"/>
              <a:t>i</a:t>
            </a:r>
            <a:r>
              <a:rPr sz="2550" spc="155" dirty="0">
                <a:latin typeface="Calibri"/>
                <a:cs typeface="Calibri"/>
              </a:rPr>
              <a:t>s</a:t>
            </a:r>
            <a:r>
              <a:rPr sz="2550" spc="210" dirty="0">
                <a:latin typeface="Calibri"/>
                <a:cs typeface="Calibri"/>
              </a:rPr>
              <a:t> </a:t>
            </a:r>
            <a:r>
              <a:rPr sz="2550" spc="95" dirty="0">
                <a:latin typeface="Calibri"/>
                <a:cs typeface="Calibri"/>
              </a:rPr>
              <a:t>r</a:t>
            </a:r>
            <a:r>
              <a:rPr sz="2700" spc="95" dirty="0"/>
              <a:t>ecommende</a:t>
            </a:r>
            <a:r>
              <a:rPr sz="2550" spc="95" dirty="0">
                <a:latin typeface="Calibri"/>
                <a:cs typeface="Calibri"/>
              </a:rPr>
              <a:t>r</a:t>
            </a:r>
            <a:r>
              <a:rPr sz="2550" spc="215" dirty="0">
                <a:latin typeface="Calibri"/>
                <a:cs typeface="Calibri"/>
              </a:rPr>
              <a:t> </a:t>
            </a:r>
            <a:r>
              <a:rPr sz="2550" spc="200" dirty="0">
                <a:latin typeface="Calibri"/>
                <a:cs typeface="Calibri"/>
              </a:rPr>
              <a:t>syst</a:t>
            </a:r>
            <a:r>
              <a:rPr sz="2700" spc="200" dirty="0"/>
              <a:t>em</a:t>
            </a:r>
            <a:r>
              <a:rPr sz="2050" spc="200" dirty="0">
                <a:latin typeface="Tahoma"/>
                <a:cs typeface="Tahoma"/>
              </a:rPr>
              <a:t>? </a:t>
            </a:r>
            <a:r>
              <a:rPr sz="2050" spc="204" dirty="0">
                <a:latin typeface="Tahoma"/>
                <a:cs typeface="Tahoma"/>
              </a:rPr>
              <a:t> </a:t>
            </a:r>
            <a:r>
              <a:rPr sz="2700" spc="85" dirty="0"/>
              <a:t>Applica</a:t>
            </a:r>
            <a:r>
              <a:rPr sz="2550" spc="85" dirty="0">
                <a:latin typeface="Calibri"/>
                <a:cs typeface="Calibri"/>
              </a:rPr>
              <a:t>t</a:t>
            </a:r>
            <a:r>
              <a:rPr sz="2700" spc="85" dirty="0"/>
              <a:t>ion</a:t>
            </a:r>
            <a:r>
              <a:rPr sz="2550" spc="85" dirty="0">
                <a:latin typeface="Calibri"/>
                <a:cs typeface="Calibri"/>
              </a:rPr>
              <a:t>s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700" spc="155" dirty="0"/>
              <a:t>of</a:t>
            </a:r>
            <a:r>
              <a:rPr sz="2700" spc="30" dirty="0"/>
              <a:t> </a:t>
            </a:r>
            <a:r>
              <a:rPr sz="2550" spc="95" dirty="0">
                <a:latin typeface="Calibri"/>
                <a:cs typeface="Calibri"/>
              </a:rPr>
              <a:t>r</a:t>
            </a:r>
            <a:r>
              <a:rPr sz="2700" spc="95" dirty="0"/>
              <a:t>ecommende</a:t>
            </a:r>
            <a:r>
              <a:rPr sz="2550" spc="95" dirty="0">
                <a:latin typeface="Calibri"/>
                <a:cs typeface="Calibri"/>
              </a:rPr>
              <a:t>r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550" spc="150" dirty="0">
                <a:latin typeface="Calibri"/>
                <a:cs typeface="Calibri"/>
              </a:rPr>
              <a:t>syst</a:t>
            </a:r>
            <a:r>
              <a:rPr sz="2700" spc="150" dirty="0"/>
              <a:t>em </a:t>
            </a:r>
            <a:r>
              <a:rPr sz="2700" spc="-735" dirty="0"/>
              <a:t> </a:t>
            </a:r>
            <a:r>
              <a:rPr sz="2700" spc="130" dirty="0"/>
              <a:t>T</a:t>
            </a:r>
            <a:r>
              <a:rPr sz="2550" spc="130" dirty="0">
                <a:latin typeface="Calibri"/>
                <a:cs typeface="Calibri"/>
              </a:rPr>
              <a:t>y</a:t>
            </a:r>
            <a:r>
              <a:rPr sz="2700" spc="130" dirty="0"/>
              <a:t>pe</a:t>
            </a:r>
            <a:r>
              <a:rPr sz="2550" spc="130" dirty="0">
                <a:latin typeface="Calibri"/>
                <a:cs typeface="Calibri"/>
              </a:rPr>
              <a:t>s</a:t>
            </a:r>
            <a:r>
              <a:rPr sz="2550" spc="210" dirty="0">
                <a:latin typeface="Calibri"/>
                <a:cs typeface="Calibri"/>
              </a:rPr>
              <a:t> </a:t>
            </a:r>
            <a:r>
              <a:rPr sz="2700" spc="155" dirty="0"/>
              <a:t>of</a:t>
            </a:r>
            <a:r>
              <a:rPr sz="2700" spc="40" dirty="0"/>
              <a:t> </a:t>
            </a:r>
            <a:r>
              <a:rPr sz="2550" spc="95" dirty="0">
                <a:latin typeface="Calibri"/>
                <a:cs typeface="Calibri"/>
              </a:rPr>
              <a:t>r</a:t>
            </a:r>
            <a:r>
              <a:rPr sz="2700" spc="95" dirty="0"/>
              <a:t>ecommende</a:t>
            </a:r>
            <a:r>
              <a:rPr sz="2550" spc="95" dirty="0">
                <a:latin typeface="Calibri"/>
                <a:cs typeface="Calibri"/>
              </a:rPr>
              <a:t>r</a:t>
            </a:r>
            <a:r>
              <a:rPr sz="2550" spc="215" dirty="0">
                <a:latin typeface="Calibri"/>
                <a:cs typeface="Calibri"/>
              </a:rPr>
              <a:t> </a:t>
            </a:r>
            <a:r>
              <a:rPr sz="2550" spc="150" dirty="0">
                <a:latin typeface="Calibri"/>
                <a:cs typeface="Calibri"/>
              </a:rPr>
              <a:t>syst</a:t>
            </a:r>
            <a:r>
              <a:rPr sz="2700" spc="150" dirty="0"/>
              <a:t>em</a:t>
            </a:r>
            <a:endParaRPr sz="2700">
              <a:latin typeface="Calibri"/>
              <a:cs typeface="Calibri"/>
            </a:endParaRPr>
          </a:p>
          <a:p>
            <a:pPr marL="648335" marR="5080">
              <a:lnSpc>
                <a:spcPct val="192300"/>
              </a:lnSpc>
            </a:pPr>
            <a:r>
              <a:rPr sz="2700" spc="90" dirty="0"/>
              <a:t>Te</a:t>
            </a:r>
            <a:r>
              <a:rPr sz="2550" spc="90" dirty="0">
                <a:latin typeface="Calibri"/>
                <a:cs typeface="Calibri"/>
              </a:rPr>
              <a:t>xt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700" spc="45" dirty="0"/>
              <a:t>Ba</a:t>
            </a:r>
            <a:r>
              <a:rPr sz="2550" spc="45" dirty="0">
                <a:latin typeface="Calibri"/>
                <a:cs typeface="Calibri"/>
              </a:rPr>
              <a:t>s</a:t>
            </a:r>
            <a:r>
              <a:rPr sz="2700" spc="45" dirty="0"/>
              <a:t>ed</a:t>
            </a:r>
            <a:r>
              <a:rPr sz="2700" spc="35" dirty="0"/>
              <a:t> </a:t>
            </a:r>
            <a:r>
              <a:rPr sz="2700" spc="55" dirty="0"/>
              <a:t>Recommende</a:t>
            </a:r>
            <a:r>
              <a:rPr sz="2550" spc="55" dirty="0">
                <a:latin typeface="Calibri"/>
                <a:cs typeface="Calibri"/>
              </a:rPr>
              <a:t>r</a:t>
            </a:r>
            <a:r>
              <a:rPr sz="2550" spc="210" dirty="0">
                <a:latin typeface="Calibri"/>
                <a:cs typeface="Calibri"/>
              </a:rPr>
              <a:t> </a:t>
            </a:r>
            <a:r>
              <a:rPr sz="2700" spc="75" dirty="0"/>
              <a:t>S</a:t>
            </a:r>
            <a:r>
              <a:rPr sz="2550" spc="75" dirty="0">
                <a:latin typeface="Calibri"/>
                <a:cs typeface="Calibri"/>
              </a:rPr>
              <a:t>yst</a:t>
            </a:r>
            <a:r>
              <a:rPr sz="2700" spc="75" dirty="0"/>
              <a:t>em </a:t>
            </a:r>
            <a:r>
              <a:rPr sz="2700" spc="80" dirty="0"/>
              <a:t> </a:t>
            </a:r>
            <a:r>
              <a:rPr sz="2700" spc="150" dirty="0"/>
              <a:t>C</a:t>
            </a:r>
            <a:r>
              <a:rPr sz="2550" spc="150" dirty="0">
                <a:latin typeface="Calibri"/>
                <a:cs typeface="Calibri"/>
              </a:rPr>
              <a:t>r</a:t>
            </a:r>
            <a:r>
              <a:rPr sz="2700" spc="150" dirty="0"/>
              <a:t>o</a:t>
            </a:r>
            <a:r>
              <a:rPr sz="2550" spc="150" dirty="0">
                <a:latin typeface="Calibri"/>
                <a:cs typeface="Calibri"/>
              </a:rPr>
              <a:t>ss</a:t>
            </a:r>
            <a:r>
              <a:rPr sz="2050" spc="150" dirty="0">
                <a:latin typeface="Tahoma"/>
                <a:cs typeface="Tahoma"/>
              </a:rPr>
              <a:t>-</a:t>
            </a:r>
            <a:r>
              <a:rPr sz="2700" spc="150" dirty="0"/>
              <a:t>domain</a:t>
            </a:r>
            <a:r>
              <a:rPr sz="2700" spc="15" dirty="0"/>
              <a:t> </a:t>
            </a:r>
            <a:r>
              <a:rPr sz="2700" spc="55" dirty="0"/>
              <a:t>Recommende</a:t>
            </a:r>
            <a:r>
              <a:rPr sz="2550" spc="55" dirty="0">
                <a:latin typeface="Calibri"/>
                <a:cs typeface="Calibri"/>
              </a:rPr>
              <a:t>r</a:t>
            </a:r>
            <a:r>
              <a:rPr sz="2550" spc="195" dirty="0">
                <a:latin typeface="Calibri"/>
                <a:cs typeface="Calibri"/>
              </a:rPr>
              <a:t> </a:t>
            </a:r>
            <a:r>
              <a:rPr sz="2700" spc="75" dirty="0"/>
              <a:t>S</a:t>
            </a:r>
            <a:r>
              <a:rPr sz="2550" spc="75" dirty="0">
                <a:latin typeface="Calibri"/>
                <a:cs typeface="Calibri"/>
              </a:rPr>
              <a:t>yst</a:t>
            </a:r>
            <a:r>
              <a:rPr sz="2700" spc="75" dirty="0"/>
              <a:t>em </a:t>
            </a:r>
            <a:r>
              <a:rPr sz="2700" spc="-735" dirty="0"/>
              <a:t> </a:t>
            </a:r>
            <a:r>
              <a:rPr sz="2700" spc="135" dirty="0"/>
              <a:t>M</a:t>
            </a:r>
            <a:r>
              <a:rPr sz="2550" spc="135" dirty="0">
                <a:latin typeface="Calibri"/>
                <a:cs typeface="Calibri"/>
              </a:rPr>
              <a:t>u</a:t>
            </a:r>
            <a:r>
              <a:rPr sz="2700" spc="135" dirty="0"/>
              <a:t>l</a:t>
            </a:r>
            <a:r>
              <a:rPr sz="2550" spc="135" dirty="0">
                <a:latin typeface="Calibri"/>
                <a:cs typeface="Calibri"/>
              </a:rPr>
              <a:t>t</a:t>
            </a:r>
            <a:r>
              <a:rPr sz="2700" spc="135" dirty="0"/>
              <a:t>i</a:t>
            </a:r>
            <a:r>
              <a:rPr sz="2050" spc="135" dirty="0">
                <a:latin typeface="Tahoma"/>
                <a:cs typeface="Tahoma"/>
              </a:rPr>
              <a:t>-</a:t>
            </a:r>
            <a:r>
              <a:rPr sz="2700" spc="135" dirty="0"/>
              <a:t>c</a:t>
            </a:r>
            <a:r>
              <a:rPr sz="2550" spc="135" dirty="0">
                <a:latin typeface="Calibri"/>
                <a:cs typeface="Calibri"/>
              </a:rPr>
              <a:t>r</a:t>
            </a:r>
            <a:r>
              <a:rPr sz="2700" spc="135" dirty="0"/>
              <a:t>i</a:t>
            </a:r>
            <a:r>
              <a:rPr sz="2550" spc="135" dirty="0">
                <a:latin typeface="Calibri"/>
                <a:cs typeface="Calibri"/>
              </a:rPr>
              <a:t>t</a:t>
            </a:r>
            <a:r>
              <a:rPr sz="2700" spc="135" dirty="0"/>
              <a:t>e</a:t>
            </a:r>
            <a:r>
              <a:rPr sz="2550" spc="135" dirty="0">
                <a:latin typeface="Calibri"/>
                <a:cs typeface="Calibri"/>
              </a:rPr>
              <a:t>r</a:t>
            </a:r>
            <a:r>
              <a:rPr sz="2700" spc="135" dirty="0"/>
              <a:t>ia</a:t>
            </a:r>
            <a:r>
              <a:rPr sz="2700" spc="30" dirty="0"/>
              <a:t> </a:t>
            </a:r>
            <a:r>
              <a:rPr sz="2700" spc="55" dirty="0"/>
              <a:t>Recommende</a:t>
            </a:r>
            <a:r>
              <a:rPr sz="2550" spc="55" dirty="0">
                <a:latin typeface="Calibri"/>
                <a:cs typeface="Calibri"/>
              </a:rPr>
              <a:t>r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700" spc="75" dirty="0"/>
              <a:t>S</a:t>
            </a:r>
            <a:r>
              <a:rPr sz="2550" spc="75" dirty="0">
                <a:latin typeface="Calibri"/>
                <a:cs typeface="Calibri"/>
              </a:rPr>
              <a:t>yst</a:t>
            </a:r>
            <a:r>
              <a:rPr sz="2700" spc="75" dirty="0"/>
              <a:t>em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"/>
            <a:ext cx="18288000" cy="10287000"/>
            <a:chOff x="0" y="1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268" y="1755366"/>
              <a:ext cx="14690019" cy="77977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2"/>
              <a:ext cx="1790064" cy="8391525"/>
            </a:xfrm>
            <a:custGeom>
              <a:avLst/>
              <a:gdLst/>
              <a:ahLst/>
              <a:cxnLst/>
              <a:rect l="l" t="t" r="r" b="b"/>
              <a:pathLst>
                <a:path w="1790064" h="8391525">
                  <a:moveTo>
                    <a:pt x="0" y="8391145"/>
                  </a:moveTo>
                  <a:lnTo>
                    <a:pt x="0" y="0"/>
                  </a:lnTo>
                  <a:lnTo>
                    <a:pt x="1789751" y="0"/>
                  </a:lnTo>
                  <a:lnTo>
                    <a:pt x="0" y="8391145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938806" y="8968508"/>
              <a:ext cx="4349750" cy="1318895"/>
            </a:xfrm>
            <a:custGeom>
              <a:avLst/>
              <a:gdLst/>
              <a:ahLst/>
              <a:cxnLst/>
              <a:rect l="l" t="t" r="r" b="b"/>
              <a:pathLst>
                <a:path w="4349750" h="1318895">
                  <a:moveTo>
                    <a:pt x="4349191" y="1318490"/>
                  </a:moveTo>
                  <a:lnTo>
                    <a:pt x="0" y="1318490"/>
                  </a:lnTo>
                  <a:lnTo>
                    <a:pt x="4349191" y="0"/>
                  </a:lnTo>
                  <a:lnTo>
                    <a:pt x="4349191" y="131849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57378" y="293802"/>
            <a:ext cx="1492313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spc="-95" dirty="0">
                <a:solidFill>
                  <a:srgbClr val="000000"/>
                </a:solidFill>
                <a:latin typeface="Palatino Linotype"/>
                <a:cs typeface="Palatino Linotype"/>
              </a:rPr>
              <a:t>L</a:t>
            </a:r>
            <a:r>
              <a:rPr sz="5750" spc="-114" dirty="0">
                <a:solidFill>
                  <a:srgbClr val="000000"/>
                </a:solidFill>
                <a:latin typeface="Palatino Linotype"/>
                <a:cs typeface="Palatino Linotype"/>
              </a:rPr>
              <a:t>D</a:t>
            </a:r>
            <a:r>
              <a:rPr sz="5750" spc="-484" dirty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sz="5750" spc="-40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5750" spc="5" dirty="0">
                <a:solidFill>
                  <a:srgbClr val="000000"/>
                </a:solidFill>
                <a:latin typeface="Palatino Linotype"/>
                <a:cs typeface="Palatino Linotype"/>
              </a:rPr>
              <a:t>u</a:t>
            </a:r>
            <a:r>
              <a:rPr sz="5750" spc="50" dirty="0">
                <a:solidFill>
                  <a:srgbClr val="000000"/>
                </a:solidFill>
                <a:latin typeface="Palatino Linotype"/>
                <a:cs typeface="Palatino Linotype"/>
              </a:rPr>
              <a:t>s</a:t>
            </a:r>
            <a:r>
              <a:rPr sz="5750" spc="204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5750" spc="55" dirty="0">
                <a:solidFill>
                  <a:srgbClr val="000000"/>
                </a:solidFill>
                <a:latin typeface="Palatino Linotype"/>
                <a:cs typeface="Palatino Linotype"/>
              </a:rPr>
              <a:t>s</a:t>
            </a:r>
            <a:r>
              <a:rPr sz="5750" spc="-40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5750" spc="-935" dirty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sz="5750" spc="-95" dirty="0">
                <a:solidFill>
                  <a:srgbClr val="000000"/>
                </a:solidFill>
                <a:latin typeface="Palatino Linotype"/>
                <a:cs typeface="Palatino Linotype"/>
              </a:rPr>
              <a:t>L</a:t>
            </a:r>
            <a:r>
              <a:rPr sz="5750" spc="165" dirty="0">
                <a:solidFill>
                  <a:srgbClr val="000000"/>
                </a:solidFill>
                <a:latin typeface="Palatino Linotype"/>
                <a:cs typeface="Palatino Linotype"/>
              </a:rPr>
              <a:t>P</a:t>
            </a:r>
            <a:r>
              <a:rPr sz="5750" spc="95" dirty="0">
                <a:solidFill>
                  <a:srgbClr val="000000"/>
                </a:solidFill>
                <a:latin typeface="Palatino Linotype"/>
                <a:cs typeface="Palatino Linotype"/>
              </a:rPr>
              <a:t>(</a:t>
            </a:r>
            <a:r>
              <a:rPr sz="5750" spc="-935" dirty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sz="5750" spc="275" dirty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sz="5750" spc="385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5750" spc="5" dirty="0">
                <a:solidFill>
                  <a:srgbClr val="000000"/>
                </a:solidFill>
                <a:latin typeface="Palatino Linotype"/>
                <a:cs typeface="Palatino Linotype"/>
              </a:rPr>
              <a:t>u</a:t>
            </a:r>
            <a:r>
              <a:rPr sz="5750" spc="565" dirty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sz="5750" spc="275" dirty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sz="5750" spc="140" dirty="0">
                <a:solidFill>
                  <a:srgbClr val="000000"/>
                </a:solidFill>
                <a:latin typeface="Palatino Linotype"/>
                <a:cs typeface="Palatino Linotype"/>
              </a:rPr>
              <a:t>l</a:t>
            </a:r>
            <a:r>
              <a:rPr sz="5750" spc="-40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5750" spc="-95" dirty="0">
                <a:solidFill>
                  <a:srgbClr val="000000"/>
                </a:solidFill>
                <a:latin typeface="Palatino Linotype"/>
                <a:cs typeface="Palatino Linotype"/>
              </a:rPr>
              <a:t>L</a:t>
            </a:r>
            <a:r>
              <a:rPr sz="5750" spc="275" dirty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sz="5750" spc="190" dirty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sz="5750" spc="-204" dirty="0">
                <a:solidFill>
                  <a:srgbClr val="000000"/>
                </a:solidFill>
                <a:latin typeface="Palatino Linotype"/>
                <a:cs typeface="Palatino Linotype"/>
              </a:rPr>
              <a:t>g</a:t>
            </a:r>
            <a:r>
              <a:rPr sz="5750" spc="5" dirty="0">
                <a:solidFill>
                  <a:srgbClr val="000000"/>
                </a:solidFill>
                <a:latin typeface="Palatino Linotype"/>
                <a:cs typeface="Palatino Linotype"/>
              </a:rPr>
              <a:t>u</a:t>
            </a:r>
            <a:r>
              <a:rPr sz="5750" spc="275" dirty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sz="5750" spc="-204" dirty="0">
                <a:solidFill>
                  <a:srgbClr val="000000"/>
                </a:solidFill>
                <a:latin typeface="Palatino Linotype"/>
                <a:cs typeface="Palatino Linotype"/>
              </a:rPr>
              <a:t>g</a:t>
            </a:r>
            <a:r>
              <a:rPr sz="5750" spc="210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5750" spc="-40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5750" spc="165" dirty="0">
                <a:solidFill>
                  <a:srgbClr val="000000"/>
                </a:solidFill>
                <a:latin typeface="Palatino Linotype"/>
                <a:cs typeface="Palatino Linotype"/>
              </a:rPr>
              <a:t>P</a:t>
            </a:r>
            <a:r>
              <a:rPr sz="5750" spc="565" dirty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sz="5750" spc="-25" dirty="0">
                <a:solidFill>
                  <a:srgbClr val="000000"/>
                </a:solidFill>
                <a:latin typeface="Palatino Linotype"/>
                <a:cs typeface="Palatino Linotype"/>
              </a:rPr>
              <a:t>o</a:t>
            </a:r>
            <a:r>
              <a:rPr sz="5750" spc="220" dirty="0">
                <a:solidFill>
                  <a:srgbClr val="000000"/>
                </a:solidFill>
                <a:latin typeface="Palatino Linotype"/>
                <a:cs typeface="Palatino Linotype"/>
              </a:rPr>
              <a:t>c</a:t>
            </a:r>
            <a:r>
              <a:rPr sz="5750" spc="204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5750" spc="50" dirty="0">
                <a:solidFill>
                  <a:srgbClr val="000000"/>
                </a:solidFill>
                <a:latin typeface="Palatino Linotype"/>
                <a:cs typeface="Palatino Linotype"/>
              </a:rPr>
              <a:t>ss</a:t>
            </a:r>
            <a:r>
              <a:rPr sz="5750" spc="140" dirty="0">
                <a:solidFill>
                  <a:srgbClr val="000000"/>
                </a:solidFill>
                <a:latin typeface="Palatino Linotype"/>
                <a:cs typeface="Palatino Linotype"/>
              </a:rPr>
              <a:t>i</a:t>
            </a:r>
            <a:r>
              <a:rPr sz="5750" spc="190" dirty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sz="5750" spc="-204" dirty="0">
                <a:solidFill>
                  <a:srgbClr val="000000"/>
                </a:solidFill>
                <a:latin typeface="Palatino Linotype"/>
                <a:cs typeface="Palatino Linotype"/>
              </a:rPr>
              <a:t>g</a:t>
            </a:r>
            <a:r>
              <a:rPr sz="5750" spc="100" dirty="0">
                <a:solidFill>
                  <a:srgbClr val="000000"/>
                </a:solidFill>
                <a:latin typeface="Palatino Linotype"/>
                <a:cs typeface="Palatino Linotype"/>
              </a:rPr>
              <a:t>)</a:t>
            </a:r>
            <a:endParaRPr sz="57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061" y="1550964"/>
              <a:ext cx="13300535" cy="7924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72973" y="6870207"/>
              <a:ext cx="7015480" cy="3416935"/>
            </a:xfrm>
            <a:custGeom>
              <a:avLst/>
              <a:gdLst/>
              <a:ahLst/>
              <a:cxnLst/>
              <a:rect l="l" t="t" r="r" b="b"/>
              <a:pathLst>
                <a:path w="7015479" h="3416934">
                  <a:moveTo>
                    <a:pt x="7015025" y="3416792"/>
                  </a:moveTo>
                  <a:lnTo>
                    <a:pt x="0" y="3416792"/>
                  </a:lnTo>
                  <a:lnTo>
                    <a:pt x="7015025" y="0"/>
                  </a:lnTo>
                  <a:lnTo>
                    <a:pt x="7015025" y="3416792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790064" cy="8391525"/>
            </a:xfrm>
            <a:custGeom>
              <a:avLst/>
              <a:gdLst/>
              <a:ahLst/>
              <a:cxnLst/>
              <a:rect l="l" t="t" r="r" b="b"/>
              <a:pathLst>
                <a:path w="1790064" h="8391525">
                  <a:moveTo>
                    <a:pt x="0" y="8391146"/>
                  </a:moveTo>
                  <a:lnTo>
                    <a:pt x="0" y="0"/>
                  </a:lnTo>
                  <a:lnTo>
                    <a:pt x="1789752" y="0"/>
                  </a:lnTo>
                  <a:lnTo>
                    <a:pt x="0" y="8391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57378" y="257995"/>
            <a:ext cx="624459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55" dirty="0">
                <a:solidFill>
                  <a:srgbClr val="000000"/>
                </a:solidFill>
                <a:latin typeface="Palatino Linotype"/>
                <a:cs typeface="Palatino Linotype"/>
              </a:rPr>
              <a:t>W</a:t>
            </a:r>
            <a:r>
              <a:rPr sz="4300" spc="-20" dirty="0">
                <a:solidFill>
                  <a:srgbClr val="000000"/>
                </a:solidFill>
                <a:latin typeface="Palatino Linotype"/>
                <a:cs typeface="Palatino Linotype"/>
              </a:rPr>
              <a:t>o</a:t>
            </a:r>
            <a:r>
              <a:rPr sz="4300" spc="420" dirty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sz="4300" spc="-100" dirty="0">
                <a:solidFill>
                  <a:srgbClr val="000000"/>
                </a:solidFill>
                <a:latin typeface="Palatino Linotype"/>
                <a:cs typeface="Palatino Linotype"/>
              </a:rPr>
              <a:t>d</a:t>
            </a:r>
            <a:r>
              <a:rPr sz="4300" spc="-30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4300" spc="220" dirty="0">
                <a:solidFill>
                  <a:srgbClr val="000000"/>
                </a:solidFill>
                <a:latin typeface="Palatino Linotype"/>
                <a:cs typeface="Palatino Linotype"/>
              </a:rPr>
              <a:t>2</a:t>
            </a:r>
            <a:r>
              <a:rPr sz="4300" spc="-30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4300" spc="-165" dirty="0">
                <a:solidFill>
                  <a:srgbClr val="000000"/>
                </a:solidFill>
                <a:latin typeface="Palatino Linotype"/>
                <a:cs typeface="Palatino Linotype"/>
              </a:rPr>
              <a:t>V</a:t>
            </a:r>
            <a:r>
              <a:rPr sz="4300" spc="150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4300" spc="160" dirty="0">
                <a:solidFill>
                  <a:srgbClr val="000000"/>
                </a:solidFill>
                <a:latin typeface="Palatino Linotype"/>
                <a:cs typeface="Palatino Linotype"/>
              </a:rPr>
              <a:t>c</a:t>
            </a:r>
            <a:r>
              <a:rPr sz="4300" spc="75" dirty="0">
                <a:solidFill>
                  <a:srgbClr val="000000"/>
                </a:solidFill>
                <a:latin typeface="Palatino Linotype"/>
                <a:cs typeface="Palatino Linotype"/>
              </a:rPr>
              <a:t>(</a:t>
            </a:r>
            <a:r>
              <a:rPr sz="4300" spc="55" dirty="0">
                <a:solidFill>
                  <a:srgbClr val="000000"/>
                </a:solidFill>
                <a:latin typeface="Palatino Linotype"/>
                <a:cs typeface="Palatino Linotype"/>
              </a:rPr>
              <a:t>W</a:t>
            </a:r>
            <a:r>
              <a:rPr sz="4300" spc="215" dirty="0">
                <a:solidFill>
                  <a:srgbClr val="000000"/>
                </a:solidFill>
                <a:latin typeface="Palatino Linotype"/>
                <a:cs typeface="Palatino Linotype"/>
              </a:rPr>
              <a:t>2</a:t>
            </a:r>
            <a:r>
              <a:rPr sz="4300" spc="-165" dirty="0">
                <a:solidFill>
                  <a:srgbClr val="000000"/>
                </a:solidFill>
                <a:latin typeface="Palatino Linotype"/>
                <a:cs typeface="Palatino Linotype"/>
              </a:rPr>
              <a:t>V</a:t>
            </a:r>
            <a:r>
              <a:rPr sz="4300" spc="75" dirty="0">
                <a:solidFill>
                  <a:srgbClr val="000000"/>
                </a:solidFill>
                <a:latin typeface="Palatino Linotype"/>
                <a:cs typeface="Palatino Linotype"/>
              </a:rPr>
              <a:t>)</a:t>
            </a:r>
            <a:r>
              <a:rPr sz="4300" spc="-30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4300" spc="295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4300" spc="-110" dirty="0">
                <a:solidFill>
                  <a:srgbClr val="000000"/>
                </a:solidFill>
                <a:latin typeface="Palatino Linotype"/>
                <a:cs typeface="Palatino Linotype"/>
              </a:rPr>
              <a:t>y</a:t>
            </a:r>
            <a:r>
              <a:rPr sz="4300" spc="-65" dirty="0">
                <a:solidFill>
                  <a:srgbClr val="000000"/>
                </a:solidFill>
                <a:latin typeface="Palatino Linotype"/>
                <a:cs typeface="Palatino Linotype"/>
              </a:rPr>
              <a:t>p</a:t>
            </a:r>
            <a:r>
              <a:rPr sz="4300" spc="150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4300" spc="35" dirty="0">
                <a:solidFill>
                  <a:srgbClr val="000000"/>
                </a:solidFill>
                <a:latin typeface="Palatino Linotype"/>
                <a:cs typeface="Palatino Linotype"/>
              </a:rPr>
              <a:t>s</a:t>
            </a:r>
            <a:r>
              <a:rPr sz="4300" spc="60" dirty="0">
                <a:solidFill>
                  <a:srgbClr val="000000"/>
                </a:solidFill>
                <a:latin typeface="Palatino Linotype"/>
                <a:cs typeface="Palatino Linotype"/>
              </a:rPr>
              <a:t>:</a:t>
            </a:r>
            <a:endParaRPr sz="4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863" y="3528749"/>
            <a:ext cx="17660620" cy="6758305"/>
            <a:chOff x="627863" y="3528749"/>
            <a:chExt cx="17660620" cy="6758305"/>
          </a:xfrm>
        </p:grpSpPr>
        <p:sp>
          <p:nvSpPr>
            <p:cNvPr id="3" name="object 3"/>
            <p:cNvSpPr/>
            <p:nvPr/>
          </p:nvSpPr>
          <p:spPr>
            <a:xfrm>
              <a:off x="7302969" y="8017492"/>
              <a:ext cx="10985500" cy="2270125"/>
            </a:xfrm>
            <a:custGeom>
              <a:avLst/>
              <a:gdLst/>
              <a:ahLst/>
              <a:cxnLst/>
              <a:rect l="l" t="t" r="r" b="b"/>
              <a:pathLst>
                <a:path w="10985500" h="2270125">
                  <a:moveTo>
                    <a:pt x="0" y="2269508"/>
                  </a:moveTo>
                  <a:lnTo>
                    <a:pt x="10985030" y="0"/>
                  </a:lnTo>
                  <a:lnTo>
                    <a:pt x="10985030" y="2269508"/>
                  </a:lnTo>
                  <a:lnTo>
                    <a:pt x="0" y="2269508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863" y="3528749"/>
              <a:ext cx="15982949" cy="47910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63" y="441763"/>
            <a:ext cx="10356215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645" dirty="0">
                <a:solidFill>
                  <a:srgbClr val="000000"/>
                </a:solidFill>
                <a:latin typeface="Calibri"/>
                <a:cs typeface="Calibri"/>
              </a:rPr>
              <a:t>Practical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045" dirty="0">
                <a:solidFill>
                  <a:srgbClr val="000000"/>
                </a:solidFill>
                <a:latin typeface="Calibri"/>
                <a:cs typeface="Calibri"/>
              </a:rPr>
              <a:t>Task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425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-99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endParaRPr sz="10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2300" spc="185" dirty="0">
                <a:solidFill>
                  <a:srgbClr val="000000"/>
                </a:solidFill>
                <a:latin typeface="Palatino Linotype"/>
                <a:cs typeface="Palatino Linotype"/>
              </a:rPr>
              <a:t>MOVIE</a:t>
            </a:r>
            <a:r>
              <a:rPr sz="2300" spc="39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55" dirty="0">
                <a:solidFill>
                  <a:srgbClr val="000000"/>
                </a:solidFill>
                <a:latin typeface="Palatino Linotype"/>
                <a:cs typeface="Palatino Linotype"/>
              </a:rPr>
              <a:t>RECOMMENDER</a:t>
            </a:r>
            <a:r>
              <a:rPr sz="2300" spc="39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305" dirty="0">
                <a:solidFill>
                  <a:srgbClr val="000000"/>
                </a:solidFill>
                <a:latin typeface="Palatino Linotype"/>
                <a:cs typeface="Palatino Linotype"/>
              </a:rPr>
              <a:t>SYSTEM</a:t>
            </a:r>
            <a:r>
              <a:rPr sz="2300" spc="39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90" dirty="0">
                <a:solidFill>
                  <a:srgbClr val="000000"/>
                </a:solidFill>
                <a:latin typeface="Palatino Linotype"/>
                <a:cs typeface="Palatino Linotype"/>
              </a:rPr>
              <a:t>USING</a:t>
            </a:r>
            <a:r>
              <a:rPr sz="2300" spc="39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204" dirty="0">
                <a:solidFill>
                  <a:srgbClr val="000000"/>
                </a:solidFill>
                <a:latin typeface="Palatino Linotype"/>
                <a:cs typeface="Palatino Linotype"/>
              </a:rPr>
              <a:t>COSINE</a:t>
            </a:r>
            <a:r>
              <a:rPr sz="2300" spc="39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245" dirty="0">
                <a:solidFill>
                  <a:srgbClr val="000000"/>
                </a:solidFill>
                <a:latin typeface="Palatino Linotype"/>
                <a:cs typeface="Palatino Linotype"/>
              </a:rPr>
              <a:t>SIMILARITY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863" y="2948316"/>
            <a:ext cx="17660620" cy="7338695"/>
            <a:chOff x="627863" y="2948316"/>
            <a:chExt cx="17660620" cy="7338695"/>
          </a:xfrm>
        </p:grpSpPr>
        <p:sp>
          <p:nvSpPr>
            <p:cNvPr id="3" name="object 3"/>
            <p:cNvSpPr/>
            <p:nvPr/>
          </p:nvSpPr>
          <p:spPr>
            <a:xfrm>
              <a:off x="7302967" y="8017491"/>
              <a:ext cx="10985500" cy="2270125"/>
            </a:xfrm>
            <a:custGeom>
              <a:avLst/>
              <a:gdLst/>
              <a:ahLst/>
              <a:cxnLst/>
              <a:rect l="l" t="t" r="r" b="b"/>
              <a:pathLst>
                <a:path w="10985500" h="2270125">
                  <a:moveTo>
                    <a:pt x="0" y="2269508"/>
                  </a:moveTo>
                  <a:lnTo>
                    <a:pt x="10985033" y="0"/>
                  </a:lnTo>
                  <a:lnTo>
                    <a:pt x="10985033" y="2269508"/>
                  </a:lnTo>
                  <a:lnTo>
                    <a:pt x="0" y="2269508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863" y="2948316"/>
              <a:ext cx="12734924" cy="70484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63" y="441764"/>
            <a:ext cx="11788775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645" dirty="0">
                <a:solidFill>
                  <a:srgbClr val="000000"/>
                </a:solidFill>
                <a:latin typeface="Calibri"/>
                <a:cs typeface="Calibri"/>
              </a:rPr>
              <a:t>Practical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045" dirty="0">
                <a:solidFill>
                  <a:srgbClr val="000000"/>
                </a:solidFill>
                <a:latin typeface="Calibri"/>
                <a:cs typeface="Calibri"/>
              </a:rPr>
              <a:t>Task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425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960" dirty="0">
                <a:solidFill>
                  <a:srgbClr val="000000"/>
                </a:solidFill>
                <a:latin typeface="Calibri"/>
                <a:cs typeface="Calibri"/>
              </a:rPr>
              <a:t>2A</a:t>
            </a:r>
            <a:endParaRPr sz="10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2300" spc="240" dirty="0">
                <a:solidFill>
                  <a:srgbClr val="000000"/>
                </a:solidFill>
                <a:latin typeface="Palatino Linotype"/>
                <a:cs typeface="Palatino Linotype"/>
              </a:rPr>
              <a:t>ARTICLE</a:t>
            </a:r>
            <a:r>
              <a:rPr sz="2300" spc="3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70" dirty="0">
                <a:solidFill>
                  <a:srgbClr val="000000"/>
                </a:solidFill>
                <a:latin typeface="Palatino Linotype"/>
                <a:cs typeface="Palatino Linotype"/>
              </a:rPr>
              <a:t>RECOMMENDATION</a:t>
            </a:r>
            <a:r>
              <a:rPr sz="2300" spc="3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90" dirty="0">
                <a:solidFill>
                  <a:srgbClr val="000000"/>
                </a:solidFill>
                <a:latin typeface="Palatino Linotype"/>
                <a:cs typeface="Palatino Linotype"/>
              </a:rPr>
              <a:t>USING</a:t>
            </a:r>
            <a:r>
              <a:rPr sz="2300" spc="38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70" dirty="0">
                <a:solidFill>
                  <a:srgbClr val="000000"/>
                </a:solidFill>
                <a:latin typeface="Palatino Linotype"/>
                <a:cs typeface="Palatino Linotype"/>
              </a:rPr>
              <a:t>WORD</a:t>
            </a:r>
            <a:r>
              <a:rPr sz="2300" spc="3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245" dirty="0">
                <a:solidFill>
                  <a:srgbClr val="000000"/>
                </a:solidFill>
                <a:latin typeface="Palatino Linotype"/>
                <a:cs typeface="Palatino Linotype"/>
              </a:rPr>
              <a:t>2</a:t>
            </a:r>
            <a:r>
              <a:rPr sz="2300" spc="38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254" dirty="0">
                <a:solidFill>
                  <a:srgbClr val="000000"/>
                </a:solidFill>
                <a:latin typeface="Palatino Linotype"/>
                <a:cs typeface="Palatino Linotype"/>
              </a:rPr>
              <a:t>VEC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863" y="3021752"/>
            <a:ext cx="17660620" cy="7265670"/>
            <a:chOff x="627863" y="3021752"/>
            <a:chExt cx="17660620" cy="7265670"/>
          </a:xfrm>
        </p:grpSpPr>
        <p:sp>
          <p:nvSpPr>
            <p:cNvPr id="3" name="object 3"/>
            <p:cNvSpPr/>
            <p:nvPr/>
          </p:nvSpPr>
          <p:spPr>
            <a:xfrm>
              <a:off x="7302960" y="8017489"/>
              <a:ext cx="10985500" cy="2270125"/>
            </a:xfrm>
            <a:custGeom>
              <a:avLst/>
              <a:gdLst/>
              <a:ahLst/>
              <a:cxnLst/>
              <a:rect l="l" t="t" r="r" b="b"/>
              <a:pathLst>
                <a:path w="10985500" h="2270125">
                  <a:moveTo>
                    <a:pt x="0" y="2269510"/>
                  </a:moveTo>
                  <a:lnTo>
                    <a:pt x="10985040" y="0"/>
                  </a:lnTo>
                  <a:lnTo>
                    <a:pt x="10985040" y="2269510"/>
                  </a:lnTo>
                  <a:lnTo>
                    <a:pt x="0" y="226951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863" y="3021752"/>
              <a:ext cx="13344524" cy="69437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63" y="441761"/>
            <a:ext cx="11631295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645" dirty="0">
                <a:solidFill>
                  <a:srgbClr val="000000"/>
                </a:solidFill>
                <a:latin typeface="Calibri"/>
                <a:cs typeface="Calibri"/>
              </a:rPr>
              <a:t>Practical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045" dirty="0">
                <a:solidFill>
                  <a:srgbClr val="000000"/>
                </a:solidFill>
                <a:latin typeface="Calibri"/>
                <a:cs typeface="Calibri"/>
              </a:rPr>
              <a:t>Task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425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580" dirty="0">
                <a:solidFill>
                  <a:srgbClr val="000000"/>
                </a:solidFill>
                <a:latin typeface="Calibri"/>
                <a:cs typeface="Calibri"/>
              </a:rPr>
              <a:t>2B</a:t>
            </a:r>
            <a:endParaRPr sz="10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2300" spc="240" dirty="0">
                <a:solidFill>
                  <a:srgbClr val="000000"/>
                </a:solidFill>
                <a:latin typeface="Palatino Linotype"/>
                <a:cs typeface="Palatino Linotype"/>
              </a:rPr>
              <a:t>ARTICLE</a:t>
            </a:r>
            <a:r>
              <a:rPr sz="2300" spc="3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70" dirty="0">
                <a:solidFill>
                  <a:srgbClr val="000000"/>
                </a:solidFill>
                <a:latin typeface="Palatino Linotype"/>
                <a:cs typeface="Palatino Linotype"/>
              </a:rPr>
              <a:t>RECOMMENDATION</a:t>
            </a:r>
            <a:r>
              <a:rPr sz="2300" spc="3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90" dirty="0">
                <a:solidFill>
                  <a:srgbClr val="000000"/>
                </a:solidFill>
                <a:latin typeface="Palatino Linotype"/>
                <a:cs typeface="Palatino Linotype"/>
              </a:rPr>
              <a:t>USING</a:t>
            </a:r>
            <a:r>
              <a:rPr sz="2300" spc="38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70" dirty="0">
                <a:solidFill>
                  <a:srgbClr val="000000"/>
                </a:solidFill>
                <a:latin typeface="Palatino Linotype"/>
                <a:cs typeface="Palatino Linotype"/>
              </a:rPr>
              <a:t>WORD</a:t>
            </a:r>
            <a:r>
              <a:rPr sz="2300" spc="3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245" dirty="0">
                <a:solidFill>
                  <a:srgbClr val="000000"/>
                </a:solidFill>
                <a:latin typeface="Palatino Linotype"/>
                <a:cs typeface="Palatino Linotype"/>
              </a:rPr>
              <a:t>2</a:t>
            </a:r>
            <a:r>
              <a:rPr sz="2300" spc="38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254" dirty="0">
                <a:solidFill>
                  <a:srgbClr val="000000"/>
                </a:solidFill>
                <a:latin typeface="Palatino Linotype"/>
                <a:cs typeface="Palatino Linotype"/>
              </a:rPr>
              <a:t>VEC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7030" y="4940931"/>
            <a:ext cx="13581380" cy="5346065"/>
          </a:xfrm>
          <a:custGeom>
            <a:avLst/>
            <a:gdLst/>
            <a:ahLst/>
            <a:cxnLst/>
            <a:rect l="l" t="t" r="r" b="b"/>
            <a:pathLst>
              <a:path w="13581380" h="5346065">
                <a:moveTo>
                  <a:pt x="13580968" y="0"/>
                </a:moveTo>
                <a:lnTo>
                  <a:pt x="13580968" y="736619"/>
                </a:lnTo>
                <a:lnTo>
                  <a:pt x="1871283" y="5346067"/>
                </a:lnTo>
                <a:lnTo>
                  <a:pt x="0" y="5346067"/>
                </a:lnTo>
                <a:lnTo>
                  <a:pt x="13580968" y="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138229"/>
            <a:ext cx="76549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5" dirty="0"/>
              <a:t>Cross-Domain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3471729"/>
            <a:ext cx="7781290" cy="27000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sz="88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800" spc="48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800" spc="4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800" spc="484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8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800" spc="465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8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800" spc="434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8800" spc="3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8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1370" y="7332210"/>
            <a:ext cx="4374515" cy="762000"/>
          </a:xfrm>
          <a:custGeom>
            <a:avLst/>
            <a:gdLst/>
            <a:ahLst/>
            <a:cxnLst/>
            <a:rect l="l" t="t" r="r" b="b"/>
            <a:pathLst>
              <a:path w="4374515" h="762000">
                <a:moveTo>
                  <a:pt x="3993031" y="761999"/>
                </a:moveTo>
                <a:lnTo>
                  <a:pt x="381224" y="761999"/>
                </a:lnTo>
                <a:lnTo>
                  <a:pt x="333404" y="759031"/>
                </a:lnTo>
                <a:lnTo>
                  <a:pt x="287357" y="750363"/>
                </a:lnTo>
                <a:lnTo>
                  <a:pt x="243439" y="736354"/>
                </a:lnTo>
                <a:lnTo>
                  <a:pt x="202009" y="717359"/>
                </a:lnTo>
                <a:lnTo>
                  <a:pt x="163422" y="693737"/>
                </a:lnTo>
                <a:lnTo>
                  <a:pt x="128038" y="665844"/>
                </a:lnTo>
                <a:lnTo>
                  <a:pt x="96212" y="634037"/>
                </a:lnTo>
                <a:lnTo>
                  <a:pt x="68302" y="598673"/>
                </a:lnTo>
                <a:lnTo>
                  <a:pt x="44666" y="560109"/>
                </a:lnTo>
                <a:lnTo>
                  <a:pt x="25660" y="518703"/>
                </a:lnTo>
                <a:lnTo>
                  <a:pt x="11642" y="474812"/>
                </a:lnTo>
                <a:lnTo>
                  <a:pt x="2970" y="428791"/>
                </a:lnTo>
                <a:lnTo>
                  <a:pt x="0" y="380999"/>
                </a:lnTo>
                <a:lnTo>
                  <a:pt x="2970" y="333208"/>
                </a:lnTo>
                <a:lnTo>
                  <a:pt x="11642" y="287187"/>
                </a:lnTo>
                <a:lnTo>
                  <a:pt x="25660" y="243296"/>
                </a:lnTo>
                <a:lnTo>
                  <a:pt x="44666" y="201889"/>
                </a:lnTo>
                <a:lnTo>
                  <a:pt x="68302" y="163326"/>
                </a:lnTo>
                <a:lnTo>
                  <a:pt x="96212" y="127962"/>
                </a:lnTo>
                <a:lnTo>
                  <a:pt x="128038" y="96155"/>
                </a:lnTo>
                <a:lnTo>
                  <a:pt x="163422" y="68262"/>
                </a:lnTo>
                <a:lnTo>
                  <a:pt x="202009" y="44640"/>
                </a:lnTo>
                <a:lnTo>
                  <a:pt x="243439" y="25645"/>
                </a:lnTo>
                <a:lnTo>
                  <a:pt x="287357" y="11636"/>
                </a:lnTo>
                <a:lnTo>
                  <a:pt x="333404" y="2968"/>
                </a:lnTo>
                <a:lnTo>
                  <a:pt x="381224" y="0"/>
                </a:lnTo>
                <a:lnTo>
                  <a:pt x="3993031" y="0"/>
                </a:lnTo>
                <a:lnTo>
                  <a:pt x="4040851" y="2968"/>
                </a:lnTo>
                <a:lnTo>
                  <a:pt x="4086899" y="11636"/>
                </a:lnTo>
                <a:lnTo>
                  <a:pt x="4130816" y="25645"/>
                </a:lnTo>
                <a:lnTo>
                  <a:pt x="4172247" y="44640"/>
                </a:lnTo>
                <a:lnTo>
                  <a:pt x="4210833" y="68262"/>
                </a:lnTo>
                <a:lnTo>
                  <a:pt x="4246218" y="96155"/>
                </a:lnTo>
                <a:lnTo>
                  <a:pt x="4278043" y="127962"/>
                </a:lnTo>
                <a:lnTo>
                  <a:pt x="4305953" y="163326"/>
                </a:lnTo>
                <a:lnTo>
                  <a:pt x="4329589" y="201889"/>
                </a:lnTo>
                <a:lnTo>
                  <a:pt x="4348595" y="243296"/>
                </a:lnTo>
                <a:lnTo>
                  <a:pt x="4362613" y="287187"/>
                </a:lnTo>
                <a:lnTo>
                  <a:pt x="4371286" y="333208"/>
                </a:lnTo>
                <a:lnTo>
                  <a:pt x="4374256" y="380999"/>
                </a:lnTo>
                <a:lnTo>
                  <a:pt x="4371286" y="428791"/>
                </a:lnTo>
                <a:lnTo>
                  <a:pt x="4362613" y="474812"/>
                </a:lnTo>
                <a:lnTo>
                  <a:pt x="4348595" y="518703"/>
                </a:lnTo>
                <a:lnTo>
                  <a:pt x="4329589" y="560109"/>
                </a:lnTo>
                <a:lnTo>
                  <a:pt x="4305953" y="598673"/>
                </a:lnTo>
                <a:lnTo>
                  <a:pt x="4278043" y="634037"/>
                </a:lnTo>
                <a:lnTo>
                  <a:pt x="4246218" y="665844"/>
                </a:lnTo>
                <a:lnTo>
                  <a:pt x="4210833" y="693737"/>
                </a:lnTo>
                <a:lnTo>
                  <a:pt x="4172247" y="717359"/>
                </a:lnTo>
                <a:lnTo>
                  <a:pt x="4130816" y="736354"/>
                </a:lnTo>
                <a:lnTo>
                  <a:pt x="4086899" y="750363"/>
                </a:lnTo>
                <a:lnTo>
                  <a:pt x="4040851" y="759031"/>
                </a:lnTo>
                <a:lnTo>
                  <a:pt x="3993031" y="761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63649" y="7459670"/>
            <a:ext cx="3787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515" dirty="0">
                <a:latin typeface="Tahoma"/>
                <a:cs typeface="Tahoma"/>
              </a:rPr>
              <a:t>19</a:t>
            </a:r>
            <a:r>
              <a:rPr sz="2800" spc="515" dirty="0">
                <a:latin typeface="Tahoma"/>
                <a:cs typeface="Tahoma"/>
              </a:rPr>
              <a:t>CE</a:t>
            </a:r>
            <a:r>
              <a:rPr sz="2100" spc="515" dirty="0">
                <a:latin typeface="Tahoma"/>
                <a:cs typeface="Tahoma"/>
              </a:rPr>
              <a:t>018</a:t>
            </a:r>
            <a:r>
              <a:rPr sz="2100" spc="45" dirty="0">
                <a:latin typeface="Tahoma"/>
                <a:cs typeface="Tahoma"/>
              </a:rPr>
              <a:t> </a:t>
            </a:r>
            <a:r>
              <a:rPr sz="2800" spc="210" dirty="0">
                <a:latin typeface="Tahoma"/>
                <a:cs typeface="Tahoma"/>
              </a:rPr>
              <a:t>Van</a:t>
            </a:r>
            <a:r>
              <a:rPr sz="2100" spc="210" dirty="0">
                <a:latin typeface="Tahoma"/>
                <a:cs typeface="Tahoma"/>
              </a:rPr>
              <a:t>s</a:t>
            </a:r>
            <a:r>
              <a:rPr sz="2800" spc="210" dirty="0">
                <a:latin typeface="Tahoma"/>
                <a:cs typeface="Tahoma"/>
              </a:rPr>
              <a:t>h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170" dirty="0">
                <a:latin typeface="Tahoma"/>
                <a:cs typeface="Tahoma"/>
              </a:rPr>
              <a:t>De</a:t>
            </a:r>
            <a:r>
              <a:rPr sz="2100" spc="170" dirty="0">
                <a:latin typeface="Tahoma"/>
                <a:cs typeface="Tahoma"/>
              </a:rPr>
              <a:t>s</a:t>
            </a:r>
            <a:r>
              <a:rPr sz="2800" spc="170" dirty="0">
                <a:latin typeface="Tahoma"/>
                <a:cs typeface="Tahoma"/>
              </a:rPr>
              <a:t>ai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6322235"/>
            <a:ext cx="69538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5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00" spc="25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00" spc="25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100" spc="254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00" spc="254" dirty="0">
                <a:solidFill>
                  <a:srgbClr val="FFFFFF"/>
                </a:solidFill>
                <a:latin typeface="Comic Sans MS"/>
                <a:cs typeface="Comic Sans MS"/>
              </a:rPr>
              <a:t>-</a:t>
            </a:r>
            <a:r>
              <a:rPr sz="2800" spc="254" dirty="0">
                <a:solidFill>
                  <a:srgbClr val="FFFFFF"/>
                </a:solidFill>
                <a:latin typeface="Tahoma"/>
                <a:cs typeface="Tahoma"/>
              </a:rPr>
              <a:t>domain</a:t>
            </a:r>
            <a:r>
              <a:rPr sz="2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3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800" spc="3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0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800" spc="3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Tahoma"/>
                <a:cs typeface="Tahoma"/>
              </a:rPr>
              <a:t>collabo</a:t>
            </a:r>
            <a:r>
              <a:rPr sz="2100" spc="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00" spc="2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2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800" spc="2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00" spc="21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800" spc="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215" dirty="0">
                <a:solidFill>
                  <a:srgbClr val="FFFFFF"/>
                </a:solidFill>
                <a:latin typeface="Comic Sans MS"/>
                <a:cs typeface="Comic Sans MS"/>
              </a:rPr>
              <a:t>-</a:t>
            </a:r>
            <a:r>
              <a:rPr sz="2800" spc="215" dirty="0">
                <a:solidFill>
                  <a:srgbClr val="FFFFFF"/>
                </a:solidFill>
                <a:latin typeface="Tahoma"/>
                <a:cs typeface="Tahoma"/>
              </a:rPr>
              <a:t>fil</a:t>
            </a:r>
            <a:r>
              <a:rPr sz="2100" spc="2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800" spc="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2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00" spc="215" dirty="0">
                <a:solidFill>
                  <a:srgbClr val="FFFFFF"/>
                </a:solidFill>
                <a:latin typeface="Tahoma"/>
                <a:cs typeface="Tahoma"/>
              </a:rPr>
              <a:t>ing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3350" y="3526516"/>
            <a:ext cx="13225144" cy="6760845"/>
            <a:chOff x="5063350" y="3526516"/>
            <a:chExt cx="13225144" cy="67608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3350" y="3526516"/>
              <a:ext cx="6193927" cy="61420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72977" y="6870208"/>
              <a:ext cx="7015480" cy="3416935"/>
            </a:xfrm>
            <a:custGeom>
              <a:avLst/>
              <a:gdLst/>
              <a:ahLst/>
              <a:cxnLst/>
              <a:rect l="l" t="t" r="r" b="b"/>
              <a:pathLst>
                <a:path w="7015480" h="3416934">
                  <a:moveTo>
                    <a:pt x="7015022" y="3416790"/>
                  </a:moveTo>
                  <a:lnTo>
                    <a:pt x="0" y="3416790"/>
                  </a:lnTo>
                  <a:lnTo>
                    <a:pt x="7015022" y="0"/>
                  </a:lnTo>
                  <a:lnTo>
                    <a:pt x="7015022" y="341679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63" y="215673"/>
            <a:ext cx="8733155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605" dirty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sz="10500" b="1" spc="146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0500" b="1" spc="-2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10500" b="1" spc="1985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0500" b="1" spc="-5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565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10500" b="1" spc="1010" dirty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sz="10500" b="1" spc="146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0500" b="1" spc="969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10500" b="1" spc="4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10500" b="1" spc="65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10500" b="1" spc="-2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10500" b="1" spc="1670" dirty="0">
                <a:solidFill>
                  <a:srgbClr val="000000"/>
                </a:solidFill>
                <a:latin typeface="Calibri"/>
                <a:cs typeface="Calibri"/>
              </a:rPr>
              <a:t>y</a:t>
            </a:r>
            <a:endParaRPr sz="10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2300" spc="180" dirty="0">
                <a:solidFill>
                  <a:srgbClr val="000000"/>
                </a:solidFill>
                <a:latin typeface="Palatino Linotype"/>
                <a:cs typeface="Palatino Linotype"/>
              </a:rPr>
              <a:t>ANIMATION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781165" cy="10287000"/>
            <a:chOff x="0" y="0"/>
            <a:chExt cx="678116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878255"/>
              <a:ext cx="6781165" cy="9408795"/>
            </a:xfrm>
            <a:custGeom>
              <a:avLst/>
              <a:gdLst/>
              <a:ahLst/>
              <a:cxnLst/>
              <a:rect l="l" t="t" r="r" b="b"/>
              <a:pathLst>
                <a:path w="6781165" h="9408795">
                  <a:moveTo>
                    <a:pt x="3366393" y="0"/>
                  </a:moveTo>
                  <a:lnTo>
                    <a:pt x="3417360" y="435"/>
                  </a:lnTo>
                  <a:lnTo>
                    <a:pt x="3468384" y="1729"/>
                  </a:lnTo>
                  <a:lnTo>
                    <a:pt x="3519436" y="3864"/>
                  </a:lnTo>
                  <a:lnTo>
                    <a:pt x="3570491" y="6821"/>
                  </a:lnTo>
                  <a:lnTo>
                    <a:pt x="3621520" y="10583"/>
                  </a:lnTo>
                  <a:lnTo>
                    <a:pt x="3672496" y="15131"/>
                  </a:lnTo>
                  <a:lnTo>
                    <a:pt x="3723392" y="20447"/>
                  </a:lnTo>
                  <a:lnTo>
                    <a:pt x="3774182" y="26513"/>
                  </a:lnTo>
                  <a:lnTo>
                    <a:pt x="3824836" y="33310"/>
                  </a:lnTo>
                  <a:lnTo>
                    <a:pt x="3875329" y="40821"/>
                  </a:lnTo>
                  <a:lnTo>
                    <a:pt x="3925634" y="49028"/>
                  </a:lnTo>
                  <a:lnTo>
                    <a:pt x="3975722" y="57911"/>
                  </a:lnTo>
                  <a:lnTo>
                    <a:pt x="4025566" y="67454"/>
                  </a:lnTo>
                  <a:lnTo>
                    <a:pt x="4075140" y="77638"/>
                  </a:lnTo>
                  <a:lnTo>
                    <a:pt x="4124416" y="88444"/>
                  </a:lnTo>
                  <a:lnTo>
                    <a:pt x="4173367" y="99855"/>
                  </a:lnTo>
                  <a:lnTo>
                    <a:pt x="4221966" y="111853"/>
                  </a:lnTo>
                  <a:lnTo>
                    <a:pt x="4270185" y="124418"/>
                  </a:lnTo>
                  <a:lnTo>
                    <a:pt x="4317997" y="137534"/>
                  </a:lnTo>
                  <a:lnTo>
                    <a:pt x="4365374" y="151182"/>
                  </a:lnTo>
                  <a:lnTo>
                    <a:pt x="4412291" y="165344"/>
                  </a:lnTo>
                  <a:lnTo>
                    <a:pt x="4458718" y="180002"/>
                  </a:lnTo>
                  <a:lnTo>
                    <a:pt x="4504630" y="195137"/>
                  </a:lnTo>
                  <a:lnTo>
                    <a:pt x="4549829" y="211317"/>
                  </a:lnTo>
                  <a:lnTo>
                    <a:pt x="4594727" y="228113"/>
                  </a:lnTo>
                  <a:lnTo>
                    <a:pt x="4639320" y="245522"/>
                  </a:lnTo>
                  <a:lnTo>
                    <a:pt x="4683604" y="263536"/>
                  </a:lnTo>
                  <a:lnTo>
                    <a:pt x="4727572" y="282152"/>
                  </a:lnTo>
                  <a:lnTo>
                    <a:pt x="4771220" y="301364"/>
                  </a:lnTo>
                  <a:lnTo>
                    <a:pt x="4814543" y="321167"/>
                  </a:lnTo>
                  <a:lnTo>
                    <a:pt x="4857536" y="341556"/>
                  </a:lnTo>
                  <a:lnTo>
                    <a:pt x="4900194" y="362527"/>
                  </a:lnTo>
                  <a:lnTo>
                    <a:pt x="4942511" y="384073"/>
                  </a:lnTo>
                  <a:lnTo>
                    <a:pt x="4984483" y="406189"/>
                  </a:lnTo>
                  <a:lnTo>
                    <a:pt x="5026105" y="428872"/>
                  </a:lnTo>
                  <a:lnTo>
                    <a:pt x="5067372" y="452115"/>
                  </a:lnTo>
                  <a:lnTo>
                    <a:pt x="5108278" y="475914"/>
                  </a:lnTo>
                  <a:lnTo>
                    <a:pt x="5148818" y="500263"/>
                  </a:lnTo>
                  <a:lnTo>
                    <a:pt x="5188989" y="525157"/>
                  </a:lnTo>
                  <a:lnTo>
                    <a:pt x="5228784" y="550592"/>
                  </a:lnTo>
                  <a:lnTo>
                    <a:pt x="5268198" y="576562"/>
                  </a:lnTo>
                  <a:lnTo>
                    <a:pt x="5307227" y="603062"/>
                  </a:lnTo>
                  <a:lnTo>
                    <a:pt x="5345865" y="630087"/>
                  </a:lnTo>
                  <a:lnTo>
                    <a:pt x="5384107" y="657632"/>
                  </a:lnTo>
                  <a:lnTo>
                    <a:pt x="5421949" y="685691"/>
                  </a:lnTo>
                  <a:lnTo>
                    <a:pt x="5459386" y="714261"/>
                  </a:lnTo>
                  <a:lnTo>
                    <a:pt x="5496411" y="743335"/>
                  </a:lnTo>
                  <a:lnTo>
                    <a:pt x="5533021" y="772908"/>
                  </a:lnTo>
                  <a:lnTo>
                    <a:pt x="5569210" y="802976"/>
                  </a:lnTo>
                  <a:lnTo>
                    <a:pt x="5604973" y="833533"/>
                  </a:lnTo>
                  <a:lnTo>
                    <a:pt x="5640305" y="864575"/>
                  </a:lnTo>
                  <a:lnTo>
                    <a:pt x="5675202" y="896096"/>
                  </a:lnTo>
                  <a:lnTo>
                    <a:pt x="5709657" y="928091"/>
                  </a:lnTo>
                  <a:lnTo>
                    <a:pt x="5743667" y="960555"/>
                  </a:lnTo>
                  <a:lnTo>
                    <a:pt x="5777225" y="993483"/>
                  </a:lnTo>
                  <a:lnTo>
                    <a:pt x="5810328" y="1026869"/>
                  </a:lnTo>
                  <a:lnTo>
                    <a:pt x="5842969" y="1060710"/>
                  </a:lnTo>
                  <a:lnTo>
                    <a:pt x="5875145" y="1094999"/>
                  </a:lnTo>
                  <a:lnTo>
                    <a:pt x="5906849" y="1129732"/>
                  </a:lnTo>
                  <a:lnTo>
                    <a:pt x="5938077" y="1164903"/>
                  </a:lnTo>
                  <a:lnTo>
                    <a:pt x="5968824" y="1200507"/>
                  </a:lnTo>
                  <a:lnTo>
                    <a:pt x="5999085" y="1236540"/>
                  </a:lnTo>
                  <a:lnTo>
                    <a:pt x="6028854" y="1272996"/>
                  </a:lnTo>
                  <a:lnTo>
                    <a:pt x="6058127" y="1309871"/>
                  </a:lnTo>
                  <a:lnTo>
                    <a:pt x="6086899" y="1347158"/>
                  </a:lnTo>
                  <a:lnTo>
                    <a:pt x="6115164" y="1384853"/>
                  </a:lnTo>
                  <a:lnTo>
                    <a:pt x="6142918" y="1422951"/>
                  </a:lnTo>
                  <a:lnTo>
                    <a:pt x="6170155" y="1461447"/>
                  </a:lnTo>
                  <a:lnTo>
                    <a:pt x="6196871" y="1500336"/>
                  </a:lnTo>
                  <a:lnTo>
                    <a:pt x="6223061" y="1539612"/>
                  </a:lnTo>
                  <a:lnTo>
                    <a:pt x="6248719" y="1579270"/>
                  </a:lnTo>
                  <a:lnTo>
                    <a:pt x="6273840" y="1619307"/>
                  </a:lnTo>
                  <a:lnTo>
                    <a:pt x="6298420" y="1659715"/>
                  </a:lnTo>
                  <a:lnTo>
                    <a:pt x="6322453" y="1700491"/>
                  </a:lnTo>
                  <a:lnTo>
                    <a:pt x="6345935" y="1741628"/>
                  </a:lnTo>
                  <a:lnTo>
                    <a:pt x="6368859" y="1783123"/>
                  </a:lnTo>
                  <a:lnTo>
                    <a:pt x="6391222" y="1824970"/>
                  </a:lnTo>
                  <a:lnTo>
                    <a:pt x="6413018" y="1867164"/>
                  </a:lnTo>
                  <a:lnTo>
                    <a:pt x="6434243" y="1909700"/>
                  </a:lnTo>
                  <a:lnTo>
                    <a:pt x="6454890" y="1952572"/>
                  </a:lnTo>
                  <a:lnTo>
                    <a:pt x="6474956" y="1995776"/>
                  </a:lnTo>
                  <a:lnTo>
                    <a:pt x="6494435" y="2039306"/>
                  </a:lnTo>
                  <a:lnTo>
                    <a:pt x="6513321" y="2083158"/>
                  </a:lnTo>
                  <a:lnTo>
                    <a:pt x="6531611" y="2127326"/>
                  </a:lnTo>
                  <a:lnTo>
                    <a:pt x="6549299" y="2171806"/>
                  </a:lnTo>
                  <a:lnTo>
                    <a:pt x="6566379" y="2216592"/>
                  </a:lnTo>
                  <a:lnTo>
                    <a:pt x="6582848" y="2261679"/>
                  </a:lnTo>
                  <a:lnTo>
                    <a:pt x="6598699" y="2307061"/>
                  </a:lnTo>
                  <a:lnTo>
                    <a:pt x="6613928" y="2352735"/>
                  </a:lnTo>
                  <a:lnTo>
                    <a:pt x="6628530" y="2398695"/>
                  </a:lnTo>
                  <a:lnTo>
                    <a:pt x="6642500" y="2444935"/>
                  </a:lnTo>
                  <a:lnTo>
                    <a:pt x="6655833" y="2491451"/>
                  </a:lnTo>
                  <a:lnTo>
                    <a:pt x="6668523" y="2538237"/>
                  </a:lnTo>
                  <a:lnTo>
                    <a:pt x="6680566" y="2585289"/>
                  </a:lnTo>
                  <a:lnTo>
                    <a:pt x="6692068" y="2633097"/>
                  </a:lnTo>
                  <a:lnTo>
                    <a:pt x="6702735" y="2680387"/>
                  </a:lnTo>
                  <a:lnTo>
                    <a:pt x="6712760" y="2727988"/>
                  </a:lnTo>
                  <a:lnTo>
                    <a:pt x="6722163" y="2776051"/>
                  </a:lnTo>
                  <a:lnTo>
                    <a:pt x="6730894" y="2824354"/>
                  </a:lnTo>
                  <a:lnTo>
                    <a:pt x="6738947" y="2872892"/>
                  </a:lnTo>
                  <a:lnTo>
                    <a:pt x="6746318" y="2921660"/>
                  </a:lnTo>
                  <a:lnTo>
                    <a:pt x="6753000" y="2970652"/>
                  </a:lnTo>
                  <a:lnTo>
                    <a:pt x="6758991" y="3019864"/>
                  </a:lnTo>
                  <a:lnTo>
                    <a:pt x="6764283" y="3069291"/>
                  </a:lnTo>
                  <a:lnTo>
                    <a:pt x="6768873" y="3118928"/>
                  </a:lnTo>
                  <a:lnTo>
                    <a:pt x="6772755" y="3168769"/>
                  </a:lnTo>
                  <a:lnTo>
                    <a:pt x="6775925" y="3218809"/>
                  </a:lnTo>
                  <a:lnTo>
                    <a:pt x="6778376" y="3269043"/>
                  </a:lnTo>
                  <a:lnTo>
                    <a:pt x="6780105" y="3319467"/>
                  </a:lnTo>
                  <a:lnTo>
                    <a:pt x="6781105" y="3370074"/>
                  </a:lnTo>
                  <a:lnTo>
                    <a:pt x="6781105" y="9408743"/>
                  </a:lnTo>
                  <a:lnTo>
                    <a:pt x="0" y="9408743"/>
                  </a:lnTo>
                  <a:lnTo>
                    <a:pt x="0" y="2860311"/>
                  </a:lnTo>
                  <a:lnTo>
                    <a:pt x="15031" y="2775686"/>
                  </a:lnTo>
                  <a:lnTo>
                    <a:pt x="24549" y="2727919"/>
                  </a:lnTo>
                  <a:lnTo>
                    <a:pt x="34790" y="2680170"/>
                  </a:lnTo>
                  <a:lnTo>
                    <a:pt x="45721" y="2632602"/>
                  </a:lnTo>
                  <a:lnTo>
                    <a:pt x="57123" y="2586052"/>
                  </a:lnTo>
                  <a:lnTo>
                    <a:pt x="69304" y="2539259"/>
                  </a:lnTo>
                  <a:lnTo>
                    <a:pt x="82137" y="2492721"/>
                  </a:lnTo>
                  <a:lnTo>
                    <a:pt x="95617" y="2446445"/>
                  </a:lnTo>
                  <a:lnTo>
                    <a:pt x="109738" y="2400435"/>
                  </a:lnTo>
                  <a:lnTo>
                    <a:pt x="124494" y="2354696"/>
                  </a:lnTo>
                  <a:lnTo>
                    <a:pt x="139882" y="2309234"/>
                  </a:lnTo>
                  <a:lnTo>
                    <a:pt x="155894" y="2264054"/>
                  </a:lnTo>
                  <a:lnTo>
                    <a:pt x="172526" y="2219160"/>
                  </a:lnTo>
                  <a:lnTo>
                    <a:pt x="189772" y="2174558"/>
                  </a:lnTo>
                  <a:lnTo>
                    <a:pt x="207626" y="2130253"/>
                  </a:lnTo>
                  <a:lnTo>
                    <a:pt x="226084" y="2086249"/>
                  </a:lnTo>
                  <a:lnTo>
                    <a:pt x="245140" y="2042553"/>
                  </a:lnTo>
                  <a:lnTo>
                    <a:pt x="264788" y="1999169"/>
                  </a:lnTo>
                  <a:lnTo>
                    <a:pt x="285022" y="1956103"/>
                  </a:lnTo>
                  <a:lnTo>
                    <a:pt x="305839" y="1913358"/>
                  </a:lnTo>
                  <a:lnTo>
                    <a:pt x="327231" y="1870941"/>
                  </a:lnTo>
                  <a:lnTo>
                    <a:pt x="349194" y="1828857"/>
                  </a:lnTo>
                  <a:lnTo>
                    <a:pt x="371723" y="1787111"/>
                  </a:lnTo>
                  <a:lnTo>
                    <a:pt x="394810" y="1745707"/>
                  </a:lnTo>
                  <a:lnTo>
                    <a:pt x="418453" y="1704651"/>
                  </a:lnTo>
                  <a:lnTo>
                    <a:pt x="442644" y="1663948"/>
                  </a:lnTo>
                  <a:lnTo>
                    <a:pt x="467378" y="1623603"/>
                  </a:lnTo>
                  <a:lnTo>
                    <a:pt x="492651" y="1583621"/>
                  </a:lnTo>
                  <a:lnTo>
                    <a:pt x="518456" y="1544007"/>
                  </a:lnTo>
                  <a:lnTo>
                    <a:pt x="544788" y="1504767"/>
                  </a:lnTo>
                  <a:lnTo>
                    <a:pt x="571642" y="1465905"/>
                  </a:lnTo>
                  <a:lnTo>
                    <a:pt x="599012" y="1427426"/>
                  </a:lnTo>
                  <a:lnTo>
                    <a:pt x="626893" y="1389337"/>
                  </a:lnTo>
                  <a:lnTo>
                    <a:pt x="655280" y="1351641"/>
                  </a:lnTo>
                  <a:lnTo>
                    <a:pt x="684166" y="1314344"/>
                  </a:lnTo>
                  <a:lnTo>
                    <a:pt x="713547" y="1277450"/>
                  </a:lnTo>
                  <a:lnTo>
                    <a:pt x="743416" y="1240966"/>
                  </a:lnTo>
                  <a:lnTo>
                    <a:pt x="773770" y="1204896"/>
                  </a:lnTo>
                  <a:lnTo>
                    <a:pt x="804601" y="1169245"/>
                  </a:lnTo>
                  <a:lnTo>
                    <a:pt x="835906" y="1134019"/>
                  </a:lnTo>
                  <a:lnTo>
                    <a:pt x="867677" y="1099222"/>
                  </a:lnTo>
                  <a:lnTo>
                    <a:pt x="899911" y="1064859"/>
                  </a:lnTo>
                  <a:lnTo>
                    <a:pt x="932601" y="1030936"/>
                  </a:lnTo>
                  <a:lnTo>
                    <a:pt x="965742" y="997458"/>
                  </a:lnTo>
                  <a:lnTo>
                    <a:pt x="999328" y="964429"/>
                  </a:lnTo>
                  <a:lnTo>
                    <a:pt x="1033355" y="931855"/>
                  </a:lnTo>
                  <a:lnTo>
                    <a:pt x="1067816" y="899742"/>
                  </a:lnTo>
                  <a:lnTo>
                    <a:pt x="1102706" y="868093"/>
                  </a:lnTo>
                  <a:lnTo>
                    <a:pt x="1138021" y="836915"/>
                  </a:lnTo>
                  <a:lnTo>
                    <a:pt x="1173753" y="806212"/>
                  </a:lnTo>
                  <a:lnTo>
                    <a:pt x="1209899" y="775989"/>
                  </a:lnTo>
                  <a:lnTo>
                    <a:pt x="1246452" y="746252"/>
                  </a:lnTo>
                  <a:lnTo>
                    <a:pt x="1283407" y="717005"/>
                  </a:lnTo>
                  <a:lnTo>
                    <a:pt x="1320759" y="688254"/>
                  </a:lnTo>
                  <a:lnTo>
                    <a:pt x="1358502" y="660004"/>
                  </a:lnTo>
                  <a:lnTo>
                    <a:pt x="1396631" y="632259"/>
                  </a:lnTo>
                  <a:lnTo>
                    <a:pt x="1435140" y="605026"/>
                  </a:lnTo>
                  <a:lnTo>
                    <a:pt x="1474024" y="578309"/>
                  </a:lnTo>
                  <a:lnTo>
                    <a:pt x="1513277" y="552113"/>
                  </a:lnTo>
                  <a:lnTo>
                    <a:pt x="1552895" y="526443"/>
                  </a:lnTo>
                  <a:lnTo>
                    <a:pt x="1592870" y="501304"/>
                  </a:lnTo>
                  <a:lnTo>
                    <a:pt x="1633200" y="476702"/>
                  </a:lnTo>
                  <a:lnTo>
                    <a:pt x="1673876" y="452642"/>
                  </a:lnTo>
                  <a:lnTo>
                    <a:pt x="1714895" y="429128"/>
                  </a:lnTo>
                  <a:lnTo>
                    <a:pt x="1756251" y="406166"/>
                  </a:lnTo>
                  <a:lnTo>
                    <a:pt x="1797938" y="383760"/>
                  </a:lnTo>
                  <a:lnTo>
                    <a:pt x="1839951" y="361917"/>
                  </a:lnTo>
                  <a:lnTo>
                    <a:pt x="1882285" y="340641"/>
                  </a:lnTo>
                  <a:lnTo>
                    <a:pt x="1924933" y="319936"/>
                  </a:lnTo>
                  <a:lnTo>
                    <a:pt x="1967892" y="299809"/>
                  </a:lnTo>
                  <a:lnTo>
                    <a:pt x="2011154" y="280265"/>
                  </a:lnTo>
                  <a:lnTo>
                    <a:pt x="2054715" y="261308"/>
                  </a:lnTo>
                  <a:lnTo>
                    <a:pt x="2098570" y="242943"/>
                  </a:lnTo>
                  <a:lnTo>
                    <a:pt x="2142712" y="225176"/>
                  </a:lnTo>
                  <a:lnTo>
                    <a:pt x="2187137" y="208012"/>
                  </a:lnTo>
                  <a:lnTo>
                    <a:pt x="2231839" y="191455"/>
                  </a:lnTo>
                  <a:lnTo>
                    <a:pt x="2239206" y="187773"/>
                  </a:lnTo>
                  <a:lnTo>
                    <a:pt x="2246573" y="187773"/>
                  </a:lnTo>
                  <a:lnTo>
                    <a:pt x="2253940" y="184091"/>
                  </a:lnTo>
                  <a:lnTo>
                    <a:pt x="2301339" y="168346"/>
                  </a:lnTo>
                  <a:lnTo>
                    <a:pt x="2349095" y="153248"/>
                  </a:lnTo>
                  <a:lnTo>
                    <a:pt x="2397199" y="138805"/>
                  </a:lnTo>
                  <a:lnTo>
                    <a:pt x="2445644" y="125027"/>
                  </a:lnTo>
                  <a:lnTo>
                    <a:pt x="2494420" y="111920"/>
                  </a:lnTo>
                  <a:lnTo>
                    <a:pt x="2543521" y="99495"/>
                  </a:lnTo>
                  <a:lnTo>
                    <a:pt x="2592937" y="87758"/>
                  </a:lnTo>
                  <a:lnTo>
                    <a:pt x="2642660" y="76718"/>
                  </a:lnTo>
                  <a:lnTo>
                    <a:pt x="2692682" y="66383"/>
                  </a:lnTo>
                  <a:lnTo>
                    <a:pt x="2742995" y="56762"/>
                  </a:lnTo>
                  <a:lnTo>
                    <a:pt x="2793590" y="47863"/>
                  </a:lnTo>
                  <a:lnTo>
                    <a:pt x="2844459" y="39695"/>
                  </a:lnTo>
                  <a:lnTo>
                    <a:pt x="2895594" y="32265"/>
                  </a:lnTo>
                  <a:lnTo>
                    <a:pt x="2946986" y="25581"/>
                  </a:lnTo>
                  <a:lnTo>
                    <a:pt x="2998627" y="19653"/>
                  </a:lnTo>
                  <a:lnTo>
                    <a:pt x="3050509" y="14489"/>
                  </a:lnTo>
                  <a:lnTo>
                    <a:pt x="3102624" y="10096"/>
                  </a:lnTo>
                  <a:lnTo>
                    <a:pt x="3154963" y="6483"/>
                  </a:lnTo>
                  <a:lnTo>
                    <a:pt x="3207517" y="3659"/>
                  </a:lnTo>
                  <a:lnTo>
                    <a:pt x="3260279" y="1632"/>
                  </a:lnTo>
                  <a:lnTo>
                    <a:pt x="3313241" y="409"/>
                  </a:lnTo>
                  <a:lnTo>
                    <a:pt x="3366393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781165" cy="10287000"/>
            </a:xfrm>
            <a:custGeom>
              <a:avLst/>
              <a:gdLst/>
              <a:ahLst/>
              <a:cxnLst/>
              <a:rect l="l" t="t" r="r" b="b"/>
              <a:pathLst>
                <a:path w="6781165" h="10287000">
                  <a:moveTo>
                    <a:pt x="3513806" y="10286999"/>
                  </a:moveTo>
                  <a:lnTo>
                    <a:pt x="3235068" y="10286999"/>
                  </a:lnTo>
                  <a:lnTo>
                    <a:pt x="3216624" y="10286227"/>
                  </a:lnTo>
                  <a:lnTo>
                    <a:pt x="3165570" y="10283269"/>
                  </a:lnTo>
                  <a:lnTo>
                    <a:pt x="3114541" y="10279506"/>
                  </a:lnTo>
                  <a:lnTo>
                    <a:pt x="3063565" y="10274957"/>
                  </a:lnTo>
                  <a:lnTo>
                    <a:pt x="3012668" y="10269639"/>
                  </a:lnTo>
                  <a:lnTo>
                    <a:pt x="2961879" y="10263572"/>
                  </a:lnTo>
                  <a:lnTo>
                    <a:pt x="2911224" y="10256772"/>
                  </a:lnTo>
                  <a:lnTo>
                    <a:pt x="2860731" y="10249259"/>
                  </a:lnTo>
                  <a:lnTo>
                    <a:pt x="2810427" y="10241050"/>
                  </a:lnTo>
                  <a:lnTo>
                    <a:pt x="2760339" y="10232164"/>
                  </a:lnTo>
                  <a:lnTo>
                    <a:pt x="2710494" y="10222618"/>
                  </a:lnTo>
                  <a:lnTo>
                    <a:pt x="2660920" y="10212432"/>
                  </a:lnTo>
                  <a:lnTo>
                    <a:pt x="2611644" y="10201622"/>
                  </a:lnTo>
                  <a:lnTo>
                    <a:pt x="2562693" y="10190207"/>
                  </a:lnTo>
                  <a:lnTo>
                    <a:pt x="2514095" y="10178206"/>
                  </a:lnTo>
                  <a:lnTo>
                    <a:pt x="2465876" y="10165637"/>
                  </a:lnTo>
                  <a:lnTo>
                    <a:pt x="2418064" y="10152517"/>
                  </a:lnTo>
                  <a:lnTo>
                    <a:pt x="2370686" y="10138865"/>
                  </a:lnTo>
                  <a:lnTo>
                    <a:pt x="2323770" y="10124699"/>
                  </a:lnTo>
                  <a:lnTo>
                    <a:pt x="2277342" y="10110037"/>
                  </a:lnTo>
                  <a:lnTo>
                    <a:pt x="2231430" y="10094897"/>
                  </a:lnTo>
                  <a:lnTo>
                    <a:pt x="2186232" y="10078712"/>
                  </a:lnTo>
                  <a:lnTo>
                    <a:pt x="2141334" y="10061911"/>
                  </a:lnTo>
                  <a:lnTo>
                    <a:pt x="2096740" y="10044497"/>
                  </a:lnTo>
                  <a:lnTo>
                    <a:pt x="2052457" y="10026477"/>
                  </a:lnTo>
                  <a:lnTo>
                    <a:pt x="2008489" y="10007855"/>
                  </a:lnTo>
                  <a:lnTo>
                    <a:pt x="1964841" y="9988637"/>
                  </a:lnTo>
                  <a:lnTo>
                    <a:pt x="1921518" y="9968827"/>
                  </a:lnTo>
                  <a:lnTo>
                    <a:pt x="1878525" y="9948431"/>
                  </a:lnTo>
                  <a:lnTo>
                    <a:pt x="1835867" y="9927454"/>
                  </a:lnTo>
                  <a:lnTo>
                    <a:pt x="1793550" y="9905900"/>
                  </a:lnTo>
                  <a:lnTo>
                    <a:pt x="1751578" y="9883775"/>
                  </a:lnTo>
                  <a:lnTo>
                    <a:pt x="1709956" y="9861083"/>
                  </a:lnTo>
                  <a:lnTo>
                    <a:pt x="1668689" y="9837831"/>
                  </a:lnTo>
                  <a:lnTo>
                    <a:pt x="1627783" y="9814022"/>
                  </a:lnTo>
                  <a:lnTo>
                    <a:pt x="1587242" y="9789663"/>
                  </a:lnTo>
                  <a:lnTo>
                    <a:pt x="1547072" y="9764757"/>
                  </a:lnTo>
                  <a:lnTo>
                    <a:pt x="1507277" y="9739311"/>
                  </a:lnTo>
                  <a:lnTo>
                    <a:pt x="1467863" y="9713329"/>
                  </a:lnTo>
                  <a:lnTo>
                    <a:pt x="1428834" y="9686816"/>
                  </a:lnTo>
                  <a:lnTo>
                    <a:pt x="1390196" y="9659777"/>
                  </a:lnTo>
                  <a:lnTo>
                    <a:pt x="1351953" y="9632218"/>
                  </a:lnTo>
                  <a:lnTo>
                    <a:pt x="1314111" y="9604143"/>
                  </a:lnTo>
                  <a:lnTo>
                    <a:pt x="1276675" y="9575557"/>
                  </a:lnTo>
                  <a:lnTo>
                    <a:pt x="1239650" y="9546466"/>
                  </a:lnTo>
                  <a:lnTo>
                    <a:pt x="1203040" y="9516875"/>
                  </a:lnTo>
                  <a:lnTo>
                    <a:pt x="1166851" y="9486788"/>
                  </a:lnTo>
                  <a:lnTo>
                    <a:pt x="1131088" y="9456211"/>
                  </a:lnTo>
                  <a:lnTo>
                    <a:pt x="1095755" y="9425149"/>
                  </a:lnTo>
                  <a:lnTo>
                    <a:pt x="1060859" y="9393606"/>
                  </a:lnTo>
                  <a:lnTo>
                    <a:pt x="1026403" y="9361589"/>
                  </a:lnTo>
                  <a:lnTo>
                    <a:pt x="992394" y="9329101"/>
                  </a:lnTo>
                  <a:lnTo>
                    <a:pt x="958835" y="9296149"/>
                  </a:lnTo>
                  <a:lnTo>
                    <a:pt x="925733" y="9262736"/>
                  </a:lnTo>
                  <a:lnTo>
                    <a:pt x="893091" y="9228869"/>
                  </a:lnTo>
                  <a:lnTo>
                    <a:pt x="860916" y="9194551"/>
                  </a:lnTo>
                  <a:lnTo>
                    <a:pt x="829212" y="9159789"/>
                  </a:lnTo>
                  <a:lnTo>
                    <a:pt x="797984" y="9124588"/>
                  </a:lnTo>
                  <a:lnTo>
                    <a:pt x="767237" y="9088952"/>
                  </a:lnTo>
                  <a:lnTo>
                    <a:pt x="736976" y="9052886"/>
                  </a:lnTo>
                  <a:lnTo>
                    <a:pt x="707207" y="9016395"/>
                  </a:lnTo>
                  <a:lnTo>
                    <a:pt x="677934" y="8979485"/>
                  </a:lnTo>
                  <a:lnTo>
                    <a:pt x="649162" y="8942161"/>
                  </a:lnTo>
                  <a:lnTo>
                    <a:pt x="620897" y="8904428"/>
                  </a:lnTo>
                  <a:lnTo>
                    <a:pt x="593143" y="8866290"/>
                  </a:lnTo>
                  <a:lnTo>
                    <a:pt x="565905" y="8827753"/>
                  </a:lnTo>
                  <a:lnTo>
                    <a:pt x="539189" y="8788822"/>
                  </a:lnTo>
                  <a:lnTo>
                    <a:pt x="513000" y="8749501"/>
                  </a:lnTo>
                  <a:lnTo>
                    <a:pt x="487342" y="8709797"/>
                  </a:lnTo>
                  <a:lnTo>
                    <a:pt x="462220" y="8669714"/>
                  </a:lnTo>
                  <a:lnTo>
                    <a:pt x="437641" y="8629256"/>
                  </a:lnTo>
                  <a:lnTo>
                    <a:pt x="413608" y="8588430"/>
                  </a:lnTo>
                  <a:lnTo>
                    <a:pt x="390126" y="8547241"/>
                  </a:lnTo>
                  <a:lnTo>
                    <a:pt x="367201" y="8505692"/>
                  </a:lnTo>
                  <a:lnTo>
                    <a:pt x="344838" y="8463790"/>
                  </a:lnTo>
                  <a:lnTo>
                    <a:pt x="323042" y="8421539"/>
                  </a:lnTo>
                  <a:lnTo>
                    <a:pt x="301818" y="8378944"/>
                  </a:lnTo>
                  <a:lnTo>
                    <a:pt x="281170" y="8336011"/>
                  </a:lnTo>
                  <a:lnTo>
                    <a:pt x="261105" y="8292745"/>
                  </a:lnTo>
                  <a:lnTo>
                    <a:pt x="241626" y="8249150"/>
                  </a:lnTo>
                  <a:lnTo>
                    <a:pt x="222739" y="8205232"/>
                  </a:lnTo>
                  <a:lnTo>
                    <a:pt x="204450" y="8160996"/>
                  </a:lnTo>
                  <a:lnTo>
                    <a:pt x="186762" y="8116447"/>
                  </a:lnTo>
                  <a:lnTo>
                    <a:pt x="169681" y="8071589"/>
                  </a:lnTo>
                  <a:lnTo>
                    <a:pt x="153213" y="8026428"/>
                  </a:lnTo>
                  <a:lnTo>
                    <a:pt x="137361" y="7980970"/>
                  </a:lnTo>
                  <a:lnTo>
                    <a:pt x="122132" y="7935218"/>
                  </a:lnTo>
                  <a:lnTo>
                    <a:pt x="107530" y="7889178"/>
                  </a:lnTo>
                  <a:lnTo>
                    <a:pt x="93560" y="7842856"/>
                  </a:lnTo>
                  <a:lnTo>
                    <a:pt x="80228" y="7796256"/>
                  </a:lnTo>
                  <a:lnTo>
                    <a:pt x="67538" y="7749383"/>
                  </a:lnTo>
                  <a:lnTo>
                    <a:pt x="55397" y="7701837"/>
                  </a:lnTo>
                  <a:lnTo>
                    <a:pt x="44077" y="7654717"/>
                  </a:lnTo>
                  <a:lnTo>
                    <a:pt x="33371" y="7607179"/>
                  </a:lnTo>
                  <a:lnTo>
                    <a:pt x="23301" y="7559266"/>
                  </a:lnTo>
                  <a:lnTo>
                    <a:pt x="13897" y="7511105"/>
                  </a:lnTo>
                  <a:lnTo>
                    <a:pt x="5167" y="7462702"/>
                  </a:lnTo>
                  <a:lnTo>
                    <a:pt x="0" y="0"/>
                  </a:lnTo>
                  <a:lnTo>
                    <a:pt x="6780697" y="0"/>
                  </a:lnTo>
                  <a:lnTo>
                    <a:pt x="6780697" y="6921036"/>
                  </a:lnTo>
                  <a:lnTo>
                    <a:pt x="6779690" y="6971338"/>
                  </a:lnTo>
                  <a:lnTo>
                    <a:pt x="6777945" y="7021464"/>
                  </a:lnTo>
                  <a:lnTo>
                    <a:pt x="6775465" y="7071409"/>
                  </a:lnTo>
                  <a:lnTo>
                    <a:pt x="6772258" y="7121166"/>
                  </a:lnTo>
                  <a:lnTo>
                    <a:pt x="6768327" y="7170731"/>
                  </a:lnTo>
                  <a:lnTo>
                    <a:pt x="6763679" y="7220100"/>
                  </a:lnTo>
                  <a:lnTo>
                    <a:pt x="6758319" y="7269267"/>
                  </a:lnTo>
                  <a:lnTo>
                    <a:pt x="6752253" y="7318226"/>
                  </a:lnTo>
                  <a:lnTo>
                    <a:pt x="6745485" y="7366973"/>
                  </a:lnTo>
                  <a:lnTo>
                    <a:pt x="6738022" y="7415503"/>
                  </a:lnTo>
                  <a:lnTo>
                    <a:pt x="6729868" y="7463811"/>
                  </a:lnTo>
                  <a:lnTo>
                    <a:pt x="6721030" y="7511891"/>
                  </a:lnTo>
                  <a:lnTo>
                    <a:pt x="6711512" y="7559739"/>
                  </a:lnTo>
                  <a:lnTo>
                    <a:pt x="6701321" y="7607349"/>
                  </a:lnTo>
                  <a:lnTo>
                    <a:pt x="6690431" y="7654839"/>
                  </a:lnTo>
                  <a:lnTo>
                    <a:pt x="6678832" y="7702242"/>
                  </a:lnTo>
                  <a:lnTo>
                    <a:pt x="6666757" y="7748704"/>
                  </a:lnTo>
                  <a:lnTo>
                    <a:pt x="6653924" y="7795313"/>
                  </a:lnTo>
                  <a:lnTo>
                    <a:pt x="6640444" y="7841659"/>
                  </a:lnTo>
                  <a:lnTo>
                    <a:pt x="6626323" y="7887738"/>
                  </a:lnTo>
                  <a:lnTo>
                    <a:pt x="6611566" y="7933543"/>
                  </a:lnTo>
                  <a:lnTo>
                    <a:pt x="6596179" y="7979070"/>
                  </a:lnTo>
                  <a:lnTo>
                    <a:pt x="6580167" y="8024314"/>
                  </a:lnTo>
                  <a:lnTo>
                    <a:pt x="6563535" y="8069270"/>
                  </a:lnTo>
                  <a:lnTo>
                    <a:pt x="6546289" y="8113932"/>
                  </a:lnTo>
                  <a:lnTo>
                    <a:pt x="6528435" y="8158296"/>
                  </a:lnTo>
                  <a:lnTo>
                    <a:pt x="6509977" y="8202356"/>
                  </a:lnTo>
                  <a:lnTo>
                    <a:pt x="6490921" y="8246107"/>
                  </a:lnTo>
                  <a:lnTo>
                    <a:pt x="6471273" y="8289545"/>
                  </a:lnTo>
                  <a:lnTo>
                    <a:pt x="6451038" y="8332664"/>
                  </a:lnTo>
                  <a:lnTo>
                    <a:pt x="6430222" y="8375460"/>
                  </a:lnTo>
                  <a:lnTo>
                    <a:pt x="6408829" y="8417926"/>
                  </a:lnTo>
                  <a:lnTo>
                    <a:pt x="6386866" y="8460059"/>
                  </a:lnTo>
                  <a:lnTo>
                    <a:pt x="6364338" y="8501852"/>
                  </a:lnTo>
                  <a:lnTo>
                    <a:pt x="6341250" y="8543301"/>
                  </a:lnTo>
                  <a:lnTo>
                    <a:pt x="6317608" y="8584401"/>
                  </a:lnTo>
                  <a:lnTo>
                    <a:pt x="6293417" y="8625147"/>
                  </a:lnTo>
                  <a:lnTo>
                    <a:pt x="6268682" y="8665534"/>
                  </a:lnTo>
                  <a:lnTo>
                    <a:pt x="6243410" y="8705556"/>
                  </a:lnTo>
                  <a:lnTo>
                    <a:pt x="6217605" y="8745208"/>
                  </a:lnTo>
                  <a:lnTo>
                    <a:pt x="6191272" y="8784486"/>
                  </a:lnTo>
                  <a:lnTo>
                    <a:pt x="6164418" y="8823384"/>
                  </a:lnTo>
                  <a:lnTo>
                    <a:pt x="6137048" y="8861898"/>
                  </a:lnTo>
                  <a:lnTo>
                    <a:pt x="6109167" y="8900022"/>
                  </a:lnTo>
                  <a:lnTo>
                    <a:pt x="6080781" y="8937751"/>
                  </a:lnTo>
                  <a:lnTo>
                    <a:pt x="6051895" y="8975080"/>
                  </a:lnTo>
                  <a:lnTo>
                    <a:pt x="6022514" y="9012004"/>
                  </a:lnTo>
                  <a:lnTo>
                    <a:pt x="5992644" y="9048517"/>
                  </a:lnTo>
                  <a:lnTo>
                    <a:pt x="5962291" y="9084616"/>
                  </a:lnTo>
                  <a:lnTo>
                    <a:pt x="5931459" y="9120294"/>
                  </a:lnTo>
                  <a:lnTo>
                    <a:pt x="5900155" y="9155547"/>
                  </a:lnTo>
                  <a:lnTo>
                    <a:pt x="5868383" y="9190370"/>
                  </a:lnTo>
                  <a:lnTo>
                    <a:pt x="5836150" y="9224757"/>
                  </a:lnTo>
                  <a:lnTo>
                    <a:pt x="5803460" y="9258704"/>
                  </a:lnTo>
                  <a:lnTo>
                    <a:pt x="5770319" y="9292205"/>
                  </a:lnTo>
                  <a:lnTo>
                    <a:pt x="5736733" y="9325255"/>
                  </a:lnTo>
                  <a:lnTo>
                    <a:pt x="5702706" y="9357850"/>
                  </a:lnTo>
                  <a:lnTo>
                    <a:pt x="5668245" y="9389984"/>
                  </a:lnTo>
                  <a:lnTo>
                    <a:pt x="5633354" y="9421651"/>
                  </a:lnTo>
                  <a:lnTo>
                    <a:pt x="5598040" y="9452848"/>
                  </a:lnTo>
                  <a:lnTo>
                    <a:pt x="5562307" y="9483569"/>
                  </a:lnTo>
                  <a:lnTo>
                    <a:pt x="5526162" y="9513808"/>
                  </a:lnTo>
                  <a:lnTo>
                    <a:pt x="5489608" y="9543562"/>
                  </a:lnTo>
                  <a:lnTo>
                    <a:pt x="5452653" y="9572824"/>
                  </a:lnTo>
                  <a:lnTo>
                    <a:pt x="5415301" y="9601589"/>
                  </a:lnTo>
                  <a:lnTo>
                    <a:pt x="5377558" y="9629854"/>
                  </a:lnTo>
                  <a:lnTo>
                    <a:pt x="5339430" y="9657611"/>
                  </a:lnTo>
                  <a:lnTo>
                    <a:pt x="5300921" y="9684857"/>
                  </a:lnTo>
                  <a:lnTo>
                    <a:pt x="5262037" y="9711587"/>
                  </a:lnTo>
                  <a:lnTo>
                    <a:pt x="5222783" y="9737794"/>
                  </a:lnTo>
                  <a:lnTo>
                    <a:pt x="5183166" y="9763475"/>
                  </a:lnTo>
                  <a:lnTo>
                    <a:pt x="5143190" y="9788624"/>
                  </a:lnTo>
                  <a:lnTo>
                    <a:pt x="5102861" y="9813236"/>
                  </a:lnTo>
                  <a:lnTo>
                    <a:pt x="5062184" y="9837306"/>
                  </a:lnTo>
                  <a:lnTo>
                    <a:pt x="5021165" y="9860829"/>
                  </a:lnTo>
                  <a:lnTo>
                    <a:pt x="4979810" y="9883800"/>
                  </a:lnTo>
                  <a:lnTo>
                    <a:pt x="4938123" y="9906213"/>
                  </a:lnTo>
                  <a:lnTo>
                    <a:pt x="4896110" y="9928064"/>
                  </a:lnTo>
                  <a:lnTo>
                    <a:pt x="4853776" y="9949348"/>
                  </a:lnTo>
                  <a:lnTo>
                    <a:pt x="4811127" y="9970059"/>
                  </a:lnTo>
                  <a:lnTo>
                    <a:pt x="4768169" y="9990192"/>
                  </a:lnTo>
                  <a:lnTo>
                    <a:pt x="4724907" y="10009743"/>
                  </a:lnTo>
                  <a:lnTo>
                    <a:pt x="4681345" y="10028706"/>
                  </a:lnTo>
                  <a:lnTo>
                    <a:pt x="4637491" y="10047076"/>
                  </a:lnTo>
                  <a:lnTo>
                    <a:pt x="4593348" y="10064849"/>
                  </a:lnTo>
                  <a:lnTo>
                    <a:pt x="4548924" y="10082019"/>
                  </a:lnTo>
                  <a:lnTo>
                    <a:pt x="4504222" y="10098580"/>
                  </a:lnTo>
                  <a:lnTo>
                    <a:pt x="4496855" y="10102263"/>
                  </a:lnTo>
                  <a:lnTo>
                    <a:pt x="4489487" y="10102263"/>
                  </a:lnTo>
                  <a:lnTo>
                    <a:pt x="4482120" y="10105945"/>
                  </a:lnTo>
                  <a:lnTo>
                    <a:pt x="4434722" y="10121695"/>
                  </a:lnTo>
                  <a:lnTo>
                    <a:pt x="4386966" y="10136798"/>
                  </a:lnTo>
                  <a:lnTo>
                    <a:pt x="4338862" y="10151245"/>
                  </a:lnTo>
                  <a:lnTo>
                    <a:pt x="4290417" y="10165028"/>
                  </a:lnTo>
                  <a:lnTo>
                    <a:pt x="4241640" y="10178138"/>
                  </a:lnTo>
                  <a:lnTo>
                    <a:pt x="4192540" y="10190568"/>
                  </a:lnTo>
                  <a:lnTo>
                    <a:pt x="4143124" y="10202308"/>
                  </a:lnTo>
                  <a:lnTo>
                    <a:pt x="4093400" y="10213352"/>
                  </a:lnTo>
                  <a:lnTo>
                    <a:pt x="4043378" y="10223689"/>
                  </a:lnTo>
                  <a:lnTo>
                    <a:pt x="3993065" y="10233313"/>
                  </a:lnTo>
                  <a:lnTo>
                    <a:pt x="3942470" y="10242215"/>
                  </a:lnTo>
                  <a:lnTo>
                    <a:pt x="3891601" y="10250386"/>
                  </a:lnTo>
                  <a:lnTo>
                    <a:pt x="3840467" y="10257818"/>
                  </a:lnTo>
                  <a:lnTo>
                    <a:pt x="3789074" y="10264503"/>
                  </a:lnTo>
                  <a:lnTo>
                    <a:pt x="3737433" y="10270433"/>
                  </a:lnTo>
                  <a:lnTo>
                    <a:pt x="3685551" y="10275599"/>
                  </a:lnTo>
                  <a:lnTo>
                    <a:pt x="3633437" y="10279993"/>
                  </a:lnTo>
                  <a:lnTo>
                    <a:pt x="3581098" y="10283607"/>
                  </a:lnTo>
                  <a:lnTo>
                    <a:pt x="3528544" y="10286432"/>
                  </a:lnTo>
                  <a:lnTo>
                    <a:pt x="3513806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138104" y="405419"/>
            <a:ext cx="9829800" cy="9324975"/>
            <a:chOff x="8138104" y="405419"/>
            <a:chExt cx="9829800" cy="932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8104" y="405419"/>
              <a:ext cx="9829799" cy="9324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018689" y="3828579"/>
              <a:ext cx="2111375" cy="3341370"/>
            </a:xfrm>
            <a:custGeom>
              <a:avLst/>
              <a:gdLst/>
              <a:ahLst/>
              <a:cxnLst/>
              <a:rect l="l" t="t" r="r" b="b"/>
              <a:pathLst>
                <a:path w="2111375" h="3341370">
                  <a:moveTo>
                    <a:pt x="2111234" y="694927"/>
                  </a:moveTo>
                  <a:lnTo>
                    <a:pt x="2100188" y="717334"/>
                  </a:lnTo>
                  <a:lnTo>
                    <a:pt x="2084646" y="728942"/>
                  </a:lnTo>
                  <a:lnTo>
                    <a:pt x="2066419" y="732949"/>
                  </a:lnTo>
                  <a:lnTo>
                    <a:pt x="2047313" y="732559"/>
                  </a:lnTo>
                  <a:lnTo>
                    <a:pt x="1951762" y="724039"/>
                  </a:lnTo>
                  <a:lnTo>
                    <a:pt x="1856375" y="713874"/>
                  </a:lnTo>
                  <a:lnTo>
                    <a:pt x="1808724" y="708118"/>
                  </a:lnTo>
                  <a:lnTo>
                    <a:pt x="1761745" y="698708"/>
                  </a:lnTo>
                  <a:lnTo>
                    <a:pt x="1707184" y="684305"/>
                  </a:lnTo>
                  <a:lnTo>
                    <a:pt x="1814454" y="1081204"/>
                  </a:lnTo>
                  <a:lnTo>
                    <a:pt x="1827115" y="1129349"/>
                  </a:lnTo>
                  <a:lnTo>
                    <a:pt x="1836474" y="1166810"/>
                  </a:lnTo>
                  <a:lnTo>
                    <a:pt x="1844865" y="1204607"/>
                  </a:lnTo>
                  <a:lnTo>
                    <a:pt x="1851885" y="1242656"/>
                  </a:lnTo>
                  <a:lnTo>
                    <a:pt x="1857128" y="1280876"/>
                  </a:lnTo>
                  <a:lnTo>
                    <a:pt x="1862603" y="1331724"/>
                  </a:lnTo>
                  <a:lnTo>
                    <a:pt x="1867454" y="1382598"/>
                  </a:lnTo>
                  <a:lnTo>
                    <a:pt x="1871625" y="1433496"/>
                  </a:lnTo>
                  <a:lnTo>
                    <a:pt x="1875061" y="1484417"/>
                  </a:lnTo>
                  <a:lnTo>
                    <a:pt x="1877706" y="1535362"/>
                  </a:lnTo>
                  <a:lnTo>
                    <a:pt x="1879505" y="1586329"/>
                  </a:lnTo>
                  <a:lnTo>
                    <a:pt x="1880402" y="1637318"/>
                  </a:lnTo>
                  <a:lnTo>
                    <a:pt x="1880342" y="1688328"/>
                  </a:lnTo>
                  <a:lnTo>
                    <a:pt x="1879270" y="1739358"/>
                  </a:lnTo>
                  <a:lnTo>
                    <a:pt x="1877129" y="1790408"/>
                  </a:lnTo>
                  <a:lnTo>
                    <a:pt x="1873865" y="1841478"/>
                  </a:lnTo>
                  <a:lnTo>
                    <a:pt x="1869422" y="1892566"/>
                  </a:lnTo>
                  <a:lnTo>
                    <a:pt x="1863717" y="1943540"/>
                  </a:lnTo>
                  <a:lnTo>
                    <a:pt x="1856801" y="1993913"/>
                  </a:lnTo>
                  <a:lnTo>
                    <a:pt x="1848660" y="2043675"/>
                  </a:lnTo>
                  <a:lnTo>
                    <a:pt x="1839281" y="2092814"/>
                  </a:lnTo>
                  <a:lnTo>
                    <a:pt x="1828653" y="2141319"/>
                  </a:lnTo>
                  <a:lnTo>
                    <a:pt x="1816762" y="2189180"/>
                  </a:lnTo>
                  <a:lnTo>
                    <a:pt x="1803596" y="2236384"/>
                  </a:lnTo>
                  <a:lnTo>
                    <a:pt x="1789142" y="2282921"/>
                  </a:lnTo>
                  <a:lnTo>
                    <a:pt x="1773388" y="2328779"/>
                  </a:lnTo>
                  <a:lnTo>
                    <a:pt x="1756320" y="2373947"/>
                  </a:lnTo>
                  <a:lnTo>
                    <a:pt x="1737927" y="2418415"/>
                  </a:lnTo>
                  <a:lnTo>
                    <a:pt x="1718195" y="2462170"/>
                  </a:lnTo>
                  <a:lnTo>
                    <a:pt x="1697112" y="2505202"/>
                  </a:lnTo>
                  <a:lnTo>
                    <a:pt x="1674665" y="2547499"/>
                  </a:lnTo>
                  <a:lnTo>
                    <a:pt x="1650842" y="2589050"/>
                  </a:lnTo>
                  <a:lnTo>
                    <a:pt x="1625630" y="2629845"/>
                  </a:lnTo>
                  <a:lnTo>
                    <a:pt x="1599016" y="2669871"/>
                  </a:lnTo>
                  <a:lnTo>
                    <a:pt x="1570988" y="2709118"/>
                  </a:lnTo>
                  <a:lnTo>
                    <a:pt x="1541532" y="2747574"/>
                  </a:lnTo>
                  <a:lnTo>
                    <a:pt x="1510637" y="2785228"/>
                  </a:lnTo>
                  <a:lnTo>
                    <a:pt x="1478290" y="2822070"/>
                  </a:lnTo>
                  <a:lnTo>
                    <a:pt x="1444478" y="2858087"/>
                  </a:lnTo>
                  <a:lnTo>
                    <a:pt x="1409188" y="2893269"/>
                  </a:lnTo>
                  <a:lnTo>
                    <a:pt x="1372409" y="2927604"/>
                  </a:lnTo>
                  <a:lnTo>
                    <a:pt x="1334126" y="2961081"/>
                  </a:lnTo>
                  <a:lnTo>
                    <a:pt x="1294327" y="2993689"/>
                  </a:lnTo>
                  <a:lnTo>
                    <a:pt x="1253659" y="3024914"/>
                  </a:lnTo>
                  <a:lnTo>
                    <a:pt x="1212415" y="3054515"/>
                  </a:lnTo>
                  <a:lnTo>
                    <a:pt x="1170608" y="3082516"/>
                  </a:lnTo>
                  <a:lnTo>
                    <a:pt x="1128250" y="3108938"/>
                  </a:lnTo>
                  <a:lnTo>
                    <a:pt x="1085352" y="3133804"/>
                  </a:lnTo>
                  <a:lnTo>
                    <a:pt x="1041927" y="3157136"/>
                  </a:lnTo>
                  <a:lnTo>
                    <a:pt x="997986" y="3178956"/>
                  </a:lnTo>
                  <a:lnTo>
                    <a:pt x="953541" y="3199288"/>
                  </a:lnTo>
                  <a:lnTo>
                    <a:pt x="908606" y="3218153"/>
                  </a:lnTo>
                  <a:lnTo>
                    <a:pt x="863190" y="3235573"/>
                  </a:lnTo>
                  <a:lnTo>
                    <a:pt x="817307" y="3251571"/>
                  </a:lnTo>
                  <a:lnTo>
                    <a:pt x="770968" y="3266169"/>
                  </a:lnTo>
                  <a:lnTo>
                    <a:pt x="724185" y="3279390"/>
                  </a:lnTo>
                  <a:lnTo>
                    <a:pt x="676971" y="3291256"/>
                  </a:lnTo>
                  <a:lnTo>
                    <a:pt x="629337" y="3301789"/>
                  </a:lnTo>
                  <a:lnTo>
                    <a:pt x="581295" y="3311011"/>
                  </a:lnTo>
                  <a:lnTo>
                    <a:pt x="532857" y="3318945"/>
                  </a:lnTo>
                  <a:lnTo>
                    <a:pt x="484036" y="3325614"/>
                  </a:lnTo>
                  <a:lnTo>
                    <a:pt x="434842" y="3331039"/>
                  </a:lnTo>
                  <a:lnTo>
                    <a:pt x="385289" y="3335243"/>
                  </a:lnTo>
                  <a:lnTo>
                    <a:pt x="335387" y="3338248"/>
                  </a:lnTo>
                  <a:lnTo>
                    <a:pt x="285150" y="3340076"/>
                  </a:lnTo>
                  <a:lnTo>
                    <a:pt x="234588" y="3340750"/>
                  </a:lnTo>
                  <a:lnTo>
                    <a:pt x="183715" y="3340293"/>
                  </a:lnTo>
                  <a:lnTo>
                    <a:pt x="128730" y="3334336"/>
                  </a:lnTo>
                  <a:lnTo>
                    <a:pt x="80612" y="3318919"/>
                  </a:lnTo>
                  <a:lnTo>
                    <a:pt x="38117" y="3294147"/>
                  </a:lnTo>
                  <a:lnTo>
                    <a:pt x="0" y="3260124"/>
                  </a:lnTo>
                  <a:lnTo>
                    <a:pt x="75823" y="3247069"/>
                  </a:lnTo>
                  <a:lnTo>
                    <a:pt x="111283" y="3241458"/>
                  </a:lnTo>
                  <a:lnTo>
                    <a:pt x="146139" y="3237365"/>
                  </a:lnTo>
                  <a:lnTo>
                    <a:pt x="195684" y="3232292"/>
                  </a:lnTo>
                  <a:lnTo>
                    <a:pt x="244850" y="3225894"/>
                  </a:lnTo>
                  <a:lnTo>
                    <a:pt x="293633" y="3218139"/>
                  </a:lnTo>
                  <a:lnTo>
                    <a:pt x="342034" y="3208994"/>
                  </a:lnTo>
                  <a:lnTo>
                    <a:pt x="390051" y="3198429"/>
                  </a:lnTo>
                  <a:lnTo>
                    <a:pt x="437682" y="3186410"/>
                  </a:lnTo>
                  <a:lnTo>
                    <a:pt x="484926" y="3172906"/>
                  </a:lnTo>
                  <a:lnTo>
                    <a:pt x="531782" y="3157885"/>
                  </a:lnTo>
                  <a:lnTo>
                    <a:pt x="578249" y="3141315"/>
                  </a:lnTo>
                  <a:lnTo>
                    <a:pt x="624324" y="3123164"/>
                  </a:lnTo>
                  <a:lnTo>
                    <a:pt x="670007" y="3103401"/>
                  </a:lnTo>
                  <a:lnTo>
                    <a:pt x="715296" y="3081992"/>
                  </a:lnTo>
                  <a:lnTo>
                    <a:pt x="761459" y="3058194"/>
                  </a:lnTo>
                  <a:lnTo>
                    <a:pt x="806214" y="3033073"/>
                  </a:lnTo>
                  <a:lnTo>
                    <a:pt x="849577" y="3006644"/>
                  </a:lnTo>
                  <a:lnTo>
                    <a:pt x="891561" y="2978919"/>
                  </a:lnTo>
                  <a:lnTo>
                    <a:pt x="932181" y="2949912"/>
                  </a:lnTo>
                  <a:lnTo>
                    <a:pt x="971451" y="2919636"/>
                  </a:lnTo>
                  <a:lnTo>
                    <a:pt x="1009386" y="2888105"/>
                  </a:lnTo>
                  <a:lnTo>
                    <a:pt x="1046000" y="2855333"/>
                  </a:lnTo>
                  <a:lnTo>
                    <a:pt x="1081309" y="2821331"/>
                  </a:lnTo>
                  <a:lnTo>
                    <a:pt x="1115326" y="2786115"/>
                  </a:lnTo>
                  <a:lnTo>
                    <a:pt x="1148065" y="2749697"/>
                  </a:lnTo>
                  <a:lnTo>
                    <a:pt x="1179542" y="2712091"/>
                  </a:lnTo>
                  <a:lnTo>
                    <a:pt x="1209771" y="2673309"/>
                  </a:lnTo>
                  <a:lnTo>
                    <a:pt x="1238766" y="2633367"/>
                  </a:lnTo>
                  <a:lnTo>
                    <a:pt x="1266542" y="2592276"/>
                  </a:lnTo>
                  <a:lnTo>
                    <a:pt x="1293113" y="2550050"/>
                  </a:lnTo>
                  <a:lnTo>
                    <a:pt x="1318493" y="2506703"/>
                  </a:lnTo>
                  <a:lnTo>
                    <a:pt x="1342698" y="2462249"/>
                  </a:lnTo>
                  <a:lnTo>
                    <a:pt x="1365742" y="2416699"/>
                  </a:lnTo>
                  <a:lnTo>
                    <a:pt x="1387638" y="2370069"/>
                  </a:lnTo>
                  <a:lnTo>
                    <a:pt x="1406184" y="2325624"/>
                  </a:lnTo>
                  <a:lnTo>
                    <a:pt x="1422828" y="2280281"/>
                  </a:lnTo>
                  <a:lnTo>
                    <a:pt x="1454362" y="2188698"/>
                  </a:lnTo>
                  <a:lnTo>
                    <a:pt x="1489495" y="2093971"/>
                  </a:lnTo>
                  <a:lnTo>
                    <a:pt x="1505639" y="2044578"/>
                  </a:lnTo>
                  <a:lnTo>
                    <a:pt x="1519736" y="1995180"/>
                  </a:lnTo>
                  <a:lnTo>
                    <a:pt x="1531860" y="1945777"/>
                  </a:lnTo>
                  <a:lnTo>
                    <a:pt x="1542086" y="1896370"/>
                  </a:lnTo>
                  <a:lnTo>
                    <a:pt x="1550489" y="1846959"/>
                  </a:lnTo>
                  <a:lnTo>
                    <a:pt x="1557143" y="1797545"/>
                  </a:lnTo>
                  <a:lnTo>
                    <a:pt x="1562123" y="1748127"/>
                  </a:lnTo>
                  <a:lnTo>
                    <a:pt x="1565504" y="1698708"/>
                  </a:lnTo>
                  <a:lnTo>
                    <a:pt x="1567359" y="1649286"/>
                  </a:lnTo>
                  <a:lnTo>
                    <a:pt x="1567764" y="1599864"/>
                  </a:lnTo>
                  <a:lnTo>
                    <a:pt x="1566793" y="1550440"/>
                  </a:lnTo>
                  <a:lnTo>
                    <a:pt x="1564521" y="1501017"/>
                  </a:lnTo>
                  <a:lnTo>
                    <a:pt x="1561023" y="1451594"/>
                  </a:lnTo>
                  <a:lnTo>
                    <a:pt x="1556372" y="1402171"/>
                  </a:lnTo>
                  <a:lnTo>
                    <a:pt x="1550644" y="1352750"/>
                  </a:lnTo>
                  <a:lnTo>
                    <a:pt x="1543913" y="1303331"/>
                  </a:lnTo>
                  <a:lnTo>
                    <a:pt x="1536254" y="1253914"/>
                  </a:lnTo>
                  <a:lnTo>
                    <a:pt x="1527741" y="1204500"/>
                  </a:lnTo>
                  <a:lnTo>
                    <a:pt x="1518449" y="1155089"/>
                  </a:lnTo>
                  <a:lnTo>
                    <a:pt x="1508453" y="1105683"/>
                  </a:lnTo>
                  <a:lnTo>
                    <a:pt x="1497827" y="1056281"/>
                  </a:lnTo>
                  <a:lnTo>
                    <a:pt x="1486645" y="1006884"/>
                  </a:lnTo>
                  <a:lnTo>
                    <a:pt x="1474983" y="957492"/>
                  </a:lnTo>
                  <a:lnTo>
                    <a:pt x="1462551" y="908537"/>
                  </a:lnTo>
                  <a:lnTo>
                    <a:pt x="1449076" y="859842"/>
                  </a:lnTo>
                  <a:lnTo>
                    <a:pt x="1434817" y="811345"/>
                  </a:lnTo>
                  <a:lnTo>
                    <a:pt x="1375105" y="618083"/>
                  </a:lnTo>
                  <a:lnTo>
                    <a:pt x="1349917" y="572309"/>
                  </a:lnTo>
                  <a:lnTo>
                    <a:pt x="1333594" y="557387"/>
                  </a:lnTo>
                  <a:lnTo>
                    <a:pt x="1289070" y="1047852"/>
                  </a:lnTo>
                  <a:lnTo>
                    <a:pt x="1234658" y="1066131"/>
                  </a:lnTo>
                  <a:lnTo>
                    <a:pt x="1182425" y="1071084"/>
                  </a:lnTo>
                  <a:lnTo>
                    <a:pt x="1131468" y="1066485"/>
                  </a:lnTo>
                  <a:lnTo>
                    <a:pt x="1080884" y="1056108"/>
                  </a:lnTo>
                  <a:lnTo>
                    <a:pt x="1036653" y="1032921"/>
                  </a:lnTo>
                  <a:lnTo>
                    <a:pt x="1021771" y="985393"/>
                  </a:lnTo>
                  <a:lnTo>
                    <a:pt x="1020689" y="937119"/>
                  </a:lnTo>
                  <a:lnTo>
                    <a:pt x="1015311" y="792297"/>
                  </a:lnTo>
                  <a:lnTo>
                    <a:pt x="1014438" y="744054"/>
                  </a:lnTo>
                  <a:lnTo>
                    <a:pt x="1012922" y="71313"/>
                  </a:lnTo>
                  <a:lnTo>
                    <a:pt x="1013328" y="60734"/>
                  </a:lnTo>
                  <a:lnTo>
                    <a:pt x="1017337" y="27369"/>
                  </a:lnTo>
                  <a:lnTo>
                    <a:pt x="1059646" y="9499"/>
                  </a:lnTo>
                  <a:lnTo>
                    <a:pt x="1102130" y="0"/>
                  </a:lnTo>
                  <a:lnTo>
                    <a:pt x="1145328" y="938"/>
                  </a:lnTo>
                  <a:lnTo>
                    <a:pt x="1189784" y="14383"/>
                  </a:lnTo>
                  <a:lnTo>
                    <a:pt x="1203630" y="19590"/>
                  </a:lnTo>
                  <a:lnTo>
                    <a:pt x="1218319" y="23210"/>
                  </a:lnTo>
                  <a:lnTo>
                    <a:pt x="1233366" y="25295"/>
                  </a:lnTo>
                  <a:lnTo>
                    <a:pt x="1248282" y="25896"/>
                  </a:lnTo>
                  <a:lnTo>
                    <a:pt x="1294567" y="29897"/>
                  </a:lnTo>
                  <a:lnTo>
                    <a:pt x="1336663" y="42141"/>
                  </a:lnTo>
                  <a:lnTo>
                    <a:pt x="1374803" y="62063"/>
                  </a:lnTo>
                  <a:lnTo>
                    <a:pt x="1409222" y="89100"/>
                  </a:lnTo>
                  <a:lnTo>
                    <a:pt x="1440156" y="122688"/>
                  </a:lnTo>
                  <a:lnTo>
                    <a:pt x="1631420" y="366481"/>
                  </a:lnTo>
                  <a:lnTo>
                    <a:pt x="1663759" y="406732"/>
                  </a:lnTo>
                  <a:lnTo>
                    <a:pt x="1693953" y="442995"/>
                  </a:lnTo>
                  <a:lnTo>
                    <a:pt x="1725253" y="478421"/>
                  </a:lnTo>
                  <a:lnTo>
                    <a:pt x="1757676" y="512762"/>
                  </a:lnTo>
                  <a:lnTo>
                    <a:pt x="1791237" y="545769"/>
                  </a:lnTo>
                  <a:lnTo>
                    <a:pt x="1831652" y="578034"/>
                  </a:lnTo>
                  <a:lnTo>
                    <a:pt x="1876141" y="602090"/>
                  </a:lnTo>
                  <a:lnTo>
                    <a:pt x="1924604" y="618047"/>
                  </a:lnTo>
                  <a:lnTo>
                    <a:pt x="1976942" y="626015"/>
                  </a:lnTo>
                  <a:lnTo>
                    <a:pt x="2016883" y="630676"/>
                  </a:lnTo>
                  <a:lnTo>
                    <a:pt x="2054404" y="641285"/>
                  </a:lnTo>
                  <a:lnTo>
                    <a:pt x="2086767" y="661488"/>
                  </a:lnTo>
                  <a:lnTo>
                    <a:pt x="2111234" y="694927"/>
                  </a:lnTo>
                  <a:close/>
                </a:path>
              </a:pathLst>
            </a:custGeom>
            <a:solidFill>
              <a:srgbClr val="F1EB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72130" y="847184"/>
              <a:ext cx="3448050" cy="1704975"/>
            </a:xfrm>
            <a:custGeom>
              <a:avLst/>
              <a:gdLst/>
              <a:ahLst/>
              <a:cxnLst/>
              <a:rect l="l" t="t" r="r" b="b"/>
              <a:pathLst>
                <a:path w="3448050" h="1704975">
                  <a:moveTo>
                    <a:pt x="2905909" y="0"/>
                  </a:moveTo>
                  <a:lnTo>
                    <a:pt x="2868304" y="21209"/>
                  </a:lnTo>
                  <a:lnTo>
                    <a:pt x="2853304" y="153334"/>
                  </a:lnTo>
                  <a:lnTo>
                    <a:pt x="2849108" y="249170"/>
                  </a:lnTo>
                  <a:lnTo>
                    <a:pt x="2847682" y="297146"/>
                  </a:lnTo>
                  <a:lnTo>
                    <a:pt x="2847906" y="320560"/>
                  </a:lnTo>
                  <a:lnTo>
                    <a:pt x="2849970" y="345004"/>
                  </a:lnTo>
                  <a:lnTo>
                    <a:pt x="2856063" y="401103"/>
                  </a:lnTo>
                  <a:lnTo>
                    <a:pt x="2479637" y="235757"/>
                  </a:lnTo>
                  <a:lnTo>
                    <a:pt x="2433924" y="216046"/>
                  </a:lnTo>
                  <a:lnTo>
                    <a:pt x="2398280" y="201197"/>
                  </a:lnTo>
                  <a:lnTo>
                    <a:pt x="2362161" y="187255"/>
                  </a:lnTo>
                  <a:lnTo>
                    <a:pt x="2325587" y="174631"/>
                  </a:lnTo>
                  <a:lnTo>
                    <a:pt x="2288579" y="163738"/>
                  </a:lnTo>
                  <a:lnTo>
                    <a:pt x="2239119" y="150730"/>
                  </a:lnTo>
                  <a:lnTo>
                    <a:pt x="2189540" y="138335"/>
                  </a:lnTo>
                  <a:lnTo>
                    <a:pt x="2139836" y="126608"/>
                  </a:lnTo>
                  <a:lnTo>
                    <a:pt x="2089999" y="115606"/>
                  </a:lnTo>
                  <a:lnTo>
                    <a:pt x="2040021" y="105381"/>
                  </a:lnTo>
                  <a:lnTo>
                    <a:pt x="1989895" y="95990"/>
                  </a:lnTo>
                  <a:lnTo>
                    <a:pt x="1939612" y="87487"/>
                  </a:lnTo>
                  <a:lnTo>
                    <a:pt x="1889165" y="79927"/>
                  </a:lnTo>
                  <a:lnTo>
                    <a:pt x="1838547" y="73366"/>
                  </a:lnTo>
                  <a:lnTo>
                    <a:pt x="1787749" y="67858"/>
                  </a:lnTo>
                  <a:lnTo>
                    <a:pt x="1736765" y="63457"/>
                  </a:lnTo>
                  <a:lnTo>
                    <a:pt x="1685586" y="60220"/>
                  </a:lnTo>
                  <a:lnTo>
                    <a:pt x="1634332" y="58248"/>
                  </a:lnTo>
                  <a:lnTo>
                    <a:pt x="1583491" y="57563"/>
                  </a:lnTo>
                  <a:lnTo>
                    <a:pt x="1533072" y="58180"/>
                  </a:lnTo>
                  <a:lnTo>
                    <a:pt x="1483083" y="60114"/>
                  </a:lnTo>
                  <a:lnTo>
                    <a:pt x="1433534" y="63378"/>
                  </a:lnTo>
                  <a:lnTo>
                    <a:pt x="1384435" y="67988"/>
                  </a:lnTo>
                  <a:lnTo>
                    <a:pt x="1335793" y="73956"/>
                  </a:lnTo>
                  <a:lnTo>
                    <a:pt x="1287620" y="81297"/>
                  </a:lnTo>
                  <a:lnTo>
                    <a:pt x="1239923" y="90025"/>
                  </a:lnTo>
                  <a:lnTo>
                    <a:pt x="1192712" y="100155"/>
                  </a:lnTo>
                  <a:lnTo>
                    <a:pt x="1145996" y="111700"/>
                  </a:lnTo>
                  <a:lnTo>
                    <a:pt x="1099784" y="124676"/>
                  </a:lnTo>
                  <a:lnTo>
                    <a:pt x="1054086" y="139095"/>
                  </a:lnTo>
                  <a:lnTo>
                    <a:pt x="1008911" y="154972"/>
                  </a:lnTo>
                  <a:lnTo>
                    <a:pt x="964267" y="172322"/>
                  </a:lnTo>
                  <a:lnTo>
                    <a:pt x="920165" y="191158"/>
                  </a:lnTo>
                  <a:lnTo>
                    <a:pt x="876613" y="211496"/>
                  </a:lnTo>
                  <a:lnTo>
                    <a:pt x="833620" y="233347"/>
                  </a:lnTo>
                  <a:lnTo>
                    <a:pt x="791196" y="256728"/>
                  </a:lnTo>
                  <a:lnTo>
                    <a:pt x="749349" y="281653"/>
                  </a:lnTo>
                  <a:lnTo>
                    <a:pt x="708090" y="308134"/>
                  </a:lnTo>
                  <a:lnTo>
                    <a:pt x="667426" y="336188"/>
                  </a:lnTo>
                  <a:lnTo>
                    <a:pt x="627369" y="365827"/>
                  </a:lnTo>
                  <a:lnTo>
                    <a:pt x="587925" y="397066"/>
                  </a:lnTo>
                  <a:lnTo>
                    <a:pt x="549105" y="429919"/>
                  </a:lnTo>
                  <a:lnTo>
                    <a:pt x="510918" y="464401"/>
                  </a:lnTo>
                  <a:lnTo>
                    <a:pt x="473970" y="499949"/>
                  </a:lnTo>
                  <a:lnTo>
                    <a:pt x="438541" y="536309"/>
                  </a:lnTo>
                  <a:lnTo>
                    <a:pt x="404610" y="573465"/>
                  </a:lnTo>
                  <a:lnTo>
                    <a:pt x="372158" y="611402"/>
                  </a:lnTo>
                  <a:lnTo>
                    <a:pt x="341163" y="650105"/>
                  </a:lnTo>
                  <a:lnTo>
                    <a:pt x="311607" y="689558"/>
                  </a:lnTo>
                  <a:lnTo>
                    <a:pt x="283468" y="729747"/>
                  </a:lnTo>
                  <a:lnTo>
                    <a:pt x="256727" y="770656"/>
                  </a:lnTo>
                  <a:lnTo>
                    <a:pt x="231362" y="812270"/>
                  </a:lnTo>
                  <a:lnTo>
                    <a:pt x="207354" y="854575"/>
                  </a:lnTo>
                  <a:lnTo>
                    <a:pt x="184682" y="897554"/>
                  </a:lnTo>
                  <a:lnTo>
                    <a:pt x="163326" y="941192"/>
                  </a:lnTo>
                  <a:lnTo>
                    <a:pt x="143266" y="985475"/>
                  </a:lnTo>
                  <a:lnTo>
                    <a:pt x="124482" y="1030388"/>
                  </a:lnTo>
                  <a:lnTo>
                    <a:pt x="106952" y="1075914"/>
                  </a:lnTo>
                  <a:lnTo>
                    <a:pt x="90658" y="1122040"/>
                  </a:lnTo>
                  <a:lnTo>
                    <a:pt x="75578" y="1168749"/>
                  </a:lnTo>
                  <a:lnTo>
                    <a:pt x="61692" y="1216027"/>
                  </a:lnTo>
                  <a:lnTo>
                    <a:pt x="48981" y="1263859"/>
                  </a:lnTo>
                  <a:lnTo>
                    <a:pt x="37423" y="1312228"/>
                  </a:lnTo>
                  <a:lnTo>
                    <a:pt x="26998" y="1361121"/>
                  </a:lnTo>
                  <a:lnTo>
                    <a:pt x="17687" y="1410522"/>
                  </a:lnTo>
                  <a:lnTo>
                    <a:pt x="9468" y="1460416"/>
                  </a:lnTo>
                  <a:lnTo>
                    <a:pt x="2322" y="1510787"/>
                  </a:lnTo>
                  <a:lnTo>
                    <a:pt x="0" y="1566045"/>
                  </a:lnTo>
                  <a:lnTo>
                    <a:pt x="8057" y="1615926"/>
                  </a:lnTo>
                  <a:lnTo>
                    <a:pt x="26204" y="1661644"/>
                  </a:lnTo>
                  <a:lnTo>
                    <a:pt x="54152" y="1704416"/>
                  </a:lnTo>
                  <a:lnTo>
                    <a:pt x="78386" y="1631393"/>
                  </a:lnTo>
                  <a:lnTo>
                    <a:pt x="89231" y="1597168"/>
                  </a:lnTo>
                  <a:lnTo>
                    <a:pt x="98483" y="1563315"/>
                  </a:lnTo>
                  <a:lnTo>
                    <a:pt x="110899" y="1515083"/>
                  </a:lnTo>
                  <a:lnTo>
                    <a:pt x="124569" y="1467425"/>
                  </a:lnTo>
                  <a:lnTo>
                    <a:pt x="139524" y="1420346"/>
                  </a:lnTo>
                  <a:lnTo>
                    <a:pt x="155795" y="1373854"/>
                  </a:lnTo>
                  <a:lnTo>
                    <a:pt x="173414" y="1327954"/>
                  </a:lnTo>
                  <a:lnTo>
                    <a:pt x="192412" y="1282652"/>
                  </a:lnTo>
                  <a:lnTo>
                    <a:pt x="212820" y="1237955"/>
                  </a:lnTo>
                  <a:lnTo>
                    <a:pt x="234671" y="1193868"/>
                  </a:lnTo>
                  <a:lnTo>
                    <a:pt x="257995" y="1150398"/>
                  </a:lnTo>
                  <a:lnTo>
                    <a:pt x="282824" y="1107551"/>
                  </a:lnTo>
                  <a:lnTo>
                    <a:pt x="309189" y="1065332"/>
                  </a:lnTo>
                  <a:lnTo>
                    <a:pt x="337122" y="1023748"/>
                  </a:lnTo>
                  <a:lnTo>
                    <a:pt x="367549" y="981658"/>
                  </a:lnTo>
                  <a:lnTo>
                    <a:pt x="399072" y="941156"/>
                  </a:lnTo>
                  <a:lnTo>
                    <a:pt x="431682" y="902228"/>
                  </a:lnTo>
                  <a:lnTo>
                    <a:pt x="465366" y="864856"/>
                  </a:lnTo>
                  <a:lnTo>
                    <a:pt x="500115" y="829024"/>
                  </a:lnTo>
                  <a:lnTo>
                    <a:pt x="535916" y="794716"/>
                  </a:lnTo>
                  <a:lnTo>
                    <a:pt x="572759" y="761916"/>
                  </a:lnTo>
                  <a:lnTo>
                    <a:pt x="610633" y="730607"/>
                  </a:lnTo>
                  <a:lnTo>
                    <a:pt x="649527" y="700773"/>
                  </a:lnTo>
                  <a:lnTo>
                    <a:pt x="689429" y="672398"/>
                  </a:lnTo>
                  <a:lnTo>
                    <a:pt x="730328" y="645465"/>
                  </a:lnTo>
                  <a:lnTo>
                    <a:pt x="772214" y="619958"/>
                  </a:lnTo>
                  <a:lnTo>
                    <a:pt x="815075" y="595861"/>
                  </a:lnTo>
                  <a:lnTo>
                    <a:pt x="858901" y="573157"/>
                  </a:lnTo>
                  <a:lnTo>
                    <a:pt x="903679" y="551830"/>
                  </a:lnTo>
                  <a:lnTo>
                    <a:pt x="949400" y="531864"/>
                  </a:lnTo>
                  <a:lnTo>
                    <a:pt x="996051" y="513242"/>
                  </a:lnTo>
                  <a:lnTo>
                    <a:pt x="1043623" y="495948"/>
                  </a:lnTo>
                  <a:lnTo>
                    <a:pt x="1092103" y="479966"/>
                  </a:lnTo>
                  <a:lnTo>
                    <a:pt x="1141481" y="465280"/>
                  </a:lnTo>
                  <a:lnTo>
                    <a:pt x="1188197" y="453581"/>
                  </a:lnTo>
                  <a:lnTo>
                    <a:pt x="1235518" y="443896"/>
                  </a:lnTo>
                  <a:lnTo>
                    <a:pt x="1330783" y="426394"/>
                  </a:lnTo>
                  <a:lnTo>
                    <a:pt x="1429695" y="405804"/>
                  </a:lnTo>
                  <a:lnTo>
                    <a:pt x="1480945" y="397218"/>
                  </a:lnTo>
                  <a:lnTo>
                    <a:pt x="1531894" y="390658"/>
                  </a:lnTo>
                  <a:lnTo>
                    <a:pt x="1582554" y="386048"/>
                  </a:lnTo>
                  <a:lnTo>
                    <a:pt x="1632934" y="383316"/>
                  </a:lnTo>
                  <a:lnTo>
                    <a:pt x="1683046" y="382388"/>
                  </a:lnTo>
                  <a:lnTo>
                    <a:pt x="1732900" y="383189"/>
                  </a:lnTo>
                  <a:lnTo>
                    <a:pt x="1782507" y="385645"/>
                  </a:lnTo>
                  <a:lnTo>
                    <a:pt x="1831877" y="389684"/>
                  </a:lnTo>
                  <a:lnTo>
                    <a:pt x="1881021" y="395231"/>
                  </a:lnTo>
                  <a:lnTo>
                    <a:pt x="1929950" y="402212"/>
                  </a:lnTo>
                  <a:lnTo>
                    <a:pt x="1978674" y="410554"/>
                  </a:lnTo>
                  <a:lnTo>
                    <a:pt x="2027204" y="420183"/>
                  </a:lnTo>
                  <a:lnTo>
                    <a:pt x="2075550" y="431024"/>
                  </a:lnTo>
                  <a:lnTo>
                    <a:pt x="2123724" y="443004"/>
                  </a:lnTo>
                  <a:lnTo>
                    <a:pt x="2171735" y="456049"/>
                  </a:lnTo>
                  <a:lnTo>
                    <a:pt x="2219594" y="470086"/>
                  </a:lnTo>
                  <a:lnTo>
                    <a:pt x="2267313" y="485040"/>
                  </a:lnTo>
                  <a:lnTo>
                    <a:pt x="2314901" y="500838"/>
                  </a:lnTo>
                  <a:lnTo>
                    <a:pt x="2362369" y="517405"/>
                  </a:lnTo>
                  <a:lnTo>
                    <a:pt x="2409729" y="534669"/>
                  </a:lnTo>
                  <a:lnTo>
                    <a:pt x="2456990" y="552554"/>
                  </a:lnTo>
                  <a:lnTo>
                    <a:pt x="2504163" y="570988"/>
                  </a:lnTo>
                  <a:lnTo>
                    <a:pt x="2551258" y="589897"/>
                  </a:lnTo>
                  <a:lnTo>
                    <a:pt x="2597807" y="609502"/>
                  </a:lnTo>
                  <a:lnTo>
                    <a:pt x="2643943" y="630099"/>
                  </a:lnTo>
                  <a:lnTo>
                    <a:pt x="2689767" y="651441"/>
                  </a:lnTo>
                  <a:lnTo>
                    <a:pt x="2871943" y="739349"/>
                  </a:lnTo>
                  <a:lnTo>
                    <a:pt x="2913441" y="771091"/>
                  </a:lnTo>
                  <a:lnTo>
                    <a:pt x="2925758" y="789460"/>
                  </a:lnTo>
                  <a:lnTo>
                    <a:pt x="2434144" y="760229"/>
                  </a:lnTo>
                  <a:lnTo>
                    <a:pt x="2407943" y="811301"/>
                  </a:lnTo>
                  <a:lnTo>
                    <a:pt x="2395244" y="862208"/>
                  </a:lnTo>
                  <a:lnTo>
                    <a:pt x="2392181" y="913280"/>
                  </a:lnTo>
                  <a:lnTo>
                    <a:pt x="2394886" y="964846"/>
                  </a:lnTo>
                  <a:lnTo>
                    <a:pt x="2411207" y="1012045"/>
                  </a:lnTo>
                  <a:lnTo>
                    <a:pt x="2455979" y="1033858"/>
                  </a:lnTo>
                  <a:lnTo>
                    <a:pt x="2503550" y="1042138"/>
                  </a:lnTo>
                  <a:lnTo>
                    <a:pt x="2645944" y="1069087"/>
                  </a:lnTo>
                  <a:lnTo>
                    <a:pt x="2693515" y="1077155"/>
                  </a:lnTo>
                  <a:lnTo>
                    <a:pt x="3358484" y="1179135"/>
                  </a:lnTo>
                  <a:lnTo>
                    <a:pt x="3369005" y="1180313"/>
                  </a:lnTo>
                  <a:lnTo>
                    <a:pt x="3402594" y="1181332"/>
                  </a:lnTo>
                  <a:lnTo>
                    <a:pt x="3426583" y="1142166"/>
                  </a:lnTo>
                  <a:lnTo>
                    <a:pt x="3442321" y="1101579"/>
                  </a:lnTo>
                  <a:lnTo>
                    <a:pt x="3447846" y="1058725"/>
                  </a:lnTo>
                  <a:lnTo>
                    <a:pt x="3441191" y="1012759"/>
                  </a:lnTo>
                  <a:lnTo>
                    <a:pt x="3438110" y="998291"/>
                  </a:lnTo>
                  <a:lnTo>
                    <a:pt x="3436725" y="983226"/>
                  </a:lnTo>
                  <a:lnTo>
                    <a:pt x="3436911" y="968037"/>
                  </a:lnTo>
                  <a:lnTo>
                    <a:pt x="3438545" y="953198"/>
                  </a:lnTo>
                  <a:lnTo>
                    <a:pt x="3441502" y="906834"/>
                  </a:lnTo>
                  <a:lnTo>
                    <a:pt x="3435683" y="863382"/>
                  </a:lnTo>
                  <a:lnTo>
                    <a:pt x="3421680" y="822694"/>
                  </a:lnTo>
                  <a:lnTo>
                    <a:pt x="3400087" y="784623"/>
                  </a:lnTo>
                  <a:lnTo>
                    <a:pt x="3371496" y="749020"/>
                  </a:lnTo>
                  <a:lnTo>
                    <a:pt x="3159005" y="523488"/>
                  </a:lnTo>
                  <a:lnTo>
                    <a:pt x="3124036" y="485500"/>
                  </a:lnTo>
                  <a:lnTo>
                    <a:pt x="3092689" y="450228"/>
                  </a:lnTo>
                  <a:lnTo>
                    <a:pt x="3062336" y="413988"/>
                  </a:lnTo>
                  <a:lnTo>
                    <a:pt x="3033223" y="376800"/>
                  </a:lnTo>
                  <a:lnTo>
                    <a:pt x="3005598" y="338685"/>
                  </a:lnTo>
                  <a:lnTo>
                    <a:pt x="2979732" y="293904"/>
                  </a:lnTo>
                  <a:lnTo>
                    <a:pt x="2962591" y="246321"/>
                  </a:lnTo>
                  <a:lnTo>
                    <a:pt x="2954051" y="196018"/>
                  </a:lnTo>
                  <a:lnTo>
                    <a:pt x="2953989" y="143078"/>
                  </a:lnTo>
                  <a:lnTo>
                    <a:pt x="2955347" y="102889"/>
                  </a:lnTo>
                  <a:lnTo>
                    <a:pt x="2950460" y="64204"/>
                  </a:lnTo>
                  <a:lnTo>
                    <a:pt x="2935318" y="29186"/>
                  </a:lnTo>
                  <a:lnTo>
                    <a:pt x="2905909" y="0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52122" y="1882646"/>
              <a:ext cx="2866390" cy="2006600"/>
            </a:xfrm>
            <a:custGeom>
              <a:avLst/>
              <a:gdLst/>
              <a:ahLst/>
              <a:cxnLst/>
              <a:rect l="l" t="t" r="r" b="b"/>
              <a:pathLst>
                <a:path w="2866390" h="2006600">
                  <a:moveTo>
                    <a:pt x="1761739" y="25399"/>
                  </a:moveTo>
                  <a:lnTo>
                    <a:pt x="1104445" y="25399"/>
                  </a:lnTo>
                  <a:lnTo>
                    <a:pt x="1211420" y="0"/>
                  </a:lnTo>
                  <a:lnTo>
                    <a:pt x="1654764" y="0"/>
                  </a:lnTo>
                  <a:lnTo>
                    <a:pt x="1761739" y="25399"/>
                  </a:lnTo>
                  <a:close/>
                </a:path>
                <a:path w="2866390" h="2006600">
                  <a:moveTo>
                    <a:pt x="1761739" y="1981199"/>
                  </a:moveTo>
                  <a:lnTo>
                    <a:pt x="1104445" y="1981199"/>
                  </a:lnTo>
                  <a:lnTo>
                    <a:pt x="1000468" y="1955799"/>
                  </a:lnTo>
                  <a:lnTo>
                    <a:pt x="802782" y="1904999"/>
                  </a:lnTo>
                  <a:lnTo>
                    <a:pt x="755732" y="1879599"/>
                  </a:lnTo>
                  <a:lnTo>
                    <a:pt x="709709" y="1866899"/>
                  </a:lnTo>
                  <a:lnTo>
                    <a:pt x="664755" y="1841499"/>
                  </a:lnTo>
                  <a:lnTo>
                    <a:pt x="620908" y="1828799"/>
                  </a:lnTo>
                  <a:lnTo>
                    <a:pt x="578209" y="1803399"/>
                  </a:lnTo>
                  <a:lnTo>
                    <a:pt x="536696" y="1777999"/>
                  </a:lnTo>
                  <a:lnTo>
                    <a:pt x="496411" y="1765299"/>
                  </a:lnTo>
                  <a:lnTo>
                    <a:pt x="457393" y="1739899"/>
                  </a:lnTo>
                  <a:lnTo>
                    <a:pt x="419681" y="1714499"/>
                  </a:lnTo>
                  <a:lnTo>
                    <a:pt x="383315" y="1676399"/>
                  </a:lnTo>
                  <a:lnTo>
                    <a:pt x="348335" y="1650999"/>
                  </a:lnTo>
                  <a:lnTo>
                    <a:pt x="314782" y="1625599"/>
                  </a:lnTo>
                  <a:lnTo>
                    <a:pt x="282694" y="1600199"/>
                  </a:lnTo>
                  <a:lnTo>
                    <a:pt x="252111" y="1562099"/>
                  </a:lnTo>
                  <a:lnTo>
                    <a:pt x="223074" y="1536699"/>
                  </a:lnTo>
                  <a:lnTo>
                    <a:pt x="195622" y="1511299"/>
                  </a:lnTo>
                  <a:lnTo>
                    <a:pt x="169795" y="1473199"/>
                  </a:lnTo>
                  <a:lnTo>
                    <a:pt x="145632" y="1435099"/>
                  </a:lnTo>
                  <a:lnTo>
                    <a:pt x="123173" y="1409699"/>
                  </a:lnTo>
                  <a:lnTo>
                    <a:pt x="102459" y="1371599"/>
                  </a:lnTo>
                  <a:lnTo>
                    <a:pt x="83529" y="1333499"/>
                  </a:lnTo>
                  <a:lnTo>
                    <a:pt x="66422" y="1308099"/>
                  </a:lnTo>
                  <a:lnTo>
                    <a:pt x="51179" y="1269999"/>
                  </a:lnTo>
                  <a:lnTo>
                    <a:pt x="37840" y="1231899"/>
                  </a:lnTo>
                  <a:lnTo>
                    <a:pt x="26443" y="1193799"/>
                  </a:lnTo>
                  <a:lnTo>
                    <a:pt x="17030" y="1155699"/>
                  </a:lnTo>
                  <a:lnTo>
                    <a:pt x="9639" y="1117599"/>
                  </a:lnTo>
                  <a:lnTo>
                    <a:pt x="4310" y="1079499"/>
                  </a:lnTo>
                  <a:lnTo>
                    <a:pt x="1084" y="1041399"/>
                  </a:lnTo>
                  <a:lnTo>
                    <a:pt x="0" y="1003299"/>
                  </a:lnTo>
                  <a:lnTo>
                    <a:pt x="1084" y="965199"/>
                  </a:lnTo>
                  <a:lnTo>
                    <a:pt x="4310" y="914399"/>
                  </a:lnTo>
                  <a:lnTo>
                    <a:pt x="9639" y="876299"/>
                  </a:lnTo>
                  <a:lnTo>
                    <a:pt x="17030" y="838199"/>
                  </a:lnTo>
                  <a:lnTo>
                    <a:pt x="26443" y="800099"/>
                  </a:lnTo>
                  <a:lnTo>
                    <a:pt x="37840" y="761999"/>
                  </a:lnTo>
                  <a:lnTo>
                    <a:pt x="51179" y="736599"/>
                  </a:lnTo>
                  <a:lnTo>
                    <a:pt x="66422" y="698499"/>
                  </a:lnTo>
                  <a:lnTo>
                    <a:pt x="83529" y="660399"/>
                  </a:lnTo>
                  <a:lnTo>
                    <a:pt x="102459" y="622299"/>
                  </a:lnTo>
                  <a:lnTo>
                    <a:pt x="123173" y="584199"/>
                  </a:lnTo>
                  <a:lnTo>
                    <a:pt x="145632" y="558799"/>
                  </a:lnTo>
                  <a:lnTo>
                    <a:pt x="169795" y="520699"/>
                  </a:lnTo>
                  <a:lnTo>
                    <a:pt x="195622" y="495299"/>
                  </a:lnTo>
                  <a:lnTo>
                    <a:pt x="223074" y="457199"/>
                  </a:lnTo>
                  <a:lnTo>
                    <a:pt x="252111" y="431799"/>
                  </a:lnTo>
                  <a:lnTo>
                    <a:pt x="282694" y="393699"/>
                  </a:lnTo>
                  <a:lnTo>
                    <a:pt x="314782" y="368299"/>
                  </a:lnTo>
                  <a:lnTo>
                    <a:pt x="348335" y="342899"/>
                  </a:lnTo>
                  <a:lnTo>
                    <a:pt x="383315" y="317499"/>
                  </a:lnTo>
                  <a:lnTo>
                    <a:pt x="419681" y="292099"/>
                  </a:lnTo>
                  <a:lnTo>
                    <a:pt x="457393" y="266699"/>
                  </a:lnTo>
                  <a:lnTo>
                    <a:pt x="496411" y="241299"/>
                  </a:lnTo>
                  <a:lnTo>
                    <a:pt x="536696" y="215899"/>
                  </a:lnTo>
                  <a:lnTo>
                    <a:pt x="578209" y="190499"/>
                  </a:lnTo>
                  <a:lnTo>
                    <a:pt x="620908" y="165099"/>
                  </a:lnTo>
                  <a:lnTo>
                    <a:pt x="664755" y="152399"/>
                  </a:lnTo>
                  <a:lnTo>
                    <a:pt x="709709" y="126999"/>
                  </a:lnTo>
                  <a:lnTo>
                    <a:pt x="802782" y="101599"/>
                  </a:lnTo>
                  <a:lnTo>
                    <a:pt x="850821" y="76199"/>
                  </a:lnTo>
                  <a:lnTo>
                    <a:pt x="1052062" y="25399"/>
                  </a:lnTo>
                  <a:lnTo>
                    <a:pt x="1814122" y="25399"/>
                  </a:lnTo>
                  <a:lnTo>
                    <a:pt x="2015364" y="76199"/>
                  </a:lnTo>
                  <a:lnTo>
                    <a:pt x="1332694" y="76199"/>
                  </a:lnTo>
                  <a:lnTo>
                    <a:pt x="1282973" y="88899"/>
                  </a:lnTo>
                  <a:lnTo>
                    <a:pt x="1184591" y="88899"/>
                  </a:lnTo>
                  <a:lnTo>
                    <a:pt x="1087759" y="114299"/>
                  </a:lnTo>
                  <a:lnTo>
                    <a:pt x="1039976" y="114299"/>
                  </a:lnTo>
                  <a:lnTo>
                    <a:pt x="899408" y="152399"/>
                  </a:lnTo>
                  <a:lnTo>
                    <a:pt x="846146" y="177799"/>
                  </a:lnTo>
                  <a:lnTo>
                    <a:pt x="794153" y="190499"/>
                  </a:lnTo>
                  <a:lnTo>
                    <a:pt x="743467" y="215899"/>
                  </a:lnTo>
                  <a:lnTo>
                    <a:pt x="694125" y="228599"/>
                  </a:lnTo>
                  <a:lnTo>
                    <a:pt x="646166" y="253999"/>
                  </a:lnTo>
                  <a:lnTo>
                    <a:pt x="599627" y="279399"/>
                  </a:lnTo>
                  <a:lnTo>
                    <a:pt x="554545" y="304799"/>
                  </a:lnTo>
                  <a:lnTo>
                    <a:pt x="510960" y="330199"/>
                  </a:lnTo>
                  <a:lnTo>
                    <a:pt x="468907" y="355599"/>
                  </a:lnTo>
                  <a:lnTo>
                    <a:pt x="423892" y="393699"/>
                  </a:lnTo>
                  <a:lnTo>
                    <a:pt x="381519" y="431799"/>
                  </a:lnTo>
                  <a:lnTo>
                    <a:pt x="341825" y="457199"/>
                  </a:lnTo>
                  <a:lnTo>
                    <a:pt x="304845" y="495299"/>
                  </a:lnTo>
                  <a:lnTo>
                    <a:pt x="270617" y="533399"/>
                  </a:lnTo>
                  <a:lnTo>
                    <a:pt x="239175" y="571499"/>
                  </a:lnTo>
                  <a:lnTo>
                    <a:pt x="210556" y="609599"/>
                  </a:lnTo>
                  <a:lnTo>
                    <a:pt x="184797" y="647699"/>
                  </a:lnTo>
                  <a:lnTo>
                    <a:pt x="161933" y="698499"/>
                  </a:lnTo>
                  <a:lnTo>
                    <a:pt x="142000" y="736599"/>
                  </a:lnTo>
                  <a:lnTo>
                    <a:pt x="125035" y="774699"/>
                  </a:lnTo>
                  <a:lnTo>
                    <a:pt x="111073" y="825499"/>
                  </a:lnTo>
                  <a:lnTo>
                    <a:pt x="100151" y="863599"/>
                  </a:lnTo>
                  <a:lnTo>
                    <a:pt x="92305" y="914399"/>
                  </a:lnTo>
                  <a:lnTo>
                    <a:pt x="87571" y="952499"/>
                  </a:lnTo>
                  <a:lnTo>
                    <a:pt x="85985" y="1003299"/>
                  </a:lnTo>
                  <a:lnTo>
                    <a:pt x="87571" y="1041399"/>
                  </a:lnTo>
                  <a:lnTo>
                    <a:pt x="92306" y="1092199"/>
                  </a:lnTo>
                  <a:lnTo>
                    <a:pt x="100155" y="1130299"/>
                  </a:lnTo>
                  <a:lnTo>
                    <a:pt x="111082" y="1181099"/>
                  </a:lnTo>
                  <a:lnTo>
                    <a:pt x="125052" y="1219199"/>
                  </a:lnTo>
                  <a:lnTo>
                    <a:pt x="142030" y="1257299"/>
                  </a:lnTo>
                  <a:lnTo>
                    <a:pt x="161981" y="1308099"/>
                  </a:lnTo>
                  <a:lnTo>
                    <a:pt x="184868" y="1346199"/>
                  </a:lnTo>
                  <a:lnTo>
                    <a:pt x="210658" y="1384299"/>
                  </a:lnTo>
                  <a:lnTo>
                    <a:pt x="239315" y="1422399"/>
                  </a:lnTo>
                  <a:lnTo>
                    <a:pt x="270803" y="1460499"/>
                  </a:lnTo>
                  <a:lnTo>
                    <a:pt x="305087" y="1498599"/>
                  </a:lnTo>
                  <a:lnTo>
                    <a:pt x="342132" y="1536699"/>
                  </a:lnTo>
                  <a:lnTo>
                    <a:pt x="381903" y="1574799"/>
                  </a:lnTo>
                  <a:lnTo>
                    <a:pt x="424364" y="1600199"/>
                  </a:lnTo>
                  <a:lnTo>
                    <a:pt x="469481" y="1638299"/>
                  </a:lnTo>
                  <a:lnTo>
                    <a:pt x="511533" y="1663699"/>
                  </a:lnTo>
                  <a:lnTo>
                    <a:pt x="555119" y="1689099"/>
                  </a:lnTo>
                  <a:lnTo>
                    <a:pt x="600200" y="1714499"/>
                  </a:lnTo>
                  <a:lnTo>
                    <a:pt x="646739" y="1739899"/>
                  </a:lnTo>
                  <a:lnTo>
                    <a:pt x="694698" y="1765299"/>
                  </a:lnTo>
                  <a:lnTo>
                    <a:pt x="744040" y="1790699"/>
                  </a:lnTo>
                  <a:lnTo>
                    <a:pt x="794726" y="1803399"/>
                  </a:lnTo>
                  <a:lnTo>
                    <a:pt x="846720" y="1828799"/>
                  </a:lnTo>
                  <a:lnTo>
                    <a:pt x="899982" y="1841499"/>
                  </a:lnTo>
                  <a:lnTo>
                    <a:pt x="1087907" y="1892299"/>
                  </a:lnTo>
                  <a:lnTo>
                    <a:pt x="1136064" y="1892299"/>
                  </a:lnTo>
                  <a:lnTo>
                    <a:pt x="1184645" y="1904999"/>
                  </a:lnTo>
                  <a:lnTo>
                    <a:pt x="1233626" y="1904999"/>
                  </a:lnTo>
                  <a:lnTo>
                    <a:pt x="1282985" y="1917699"/>
                  </a:lnTo>
                  <a:lnTo>
                    <a:pt x="2015364" y="1917699"/>
                  </a:lnTo>
                  <a:lnTo>
                    <a:pt x="1761739" y="1981199"/>
                  </a:lnTo>
                  <a:close/>
                </a:path>
                <a:path w="2866390" h="2006600">
                  <a:moveTo>
                    <a:pt x="2015364" y="1917699"/>
                  </a:moveTo>
                  <a:lnTo>
                    <a:pt x="1583199" y="1917699"/>
                  </a:lnTo>
                  <a:lnTo>
                    <a:pt x="1632558" y="1904999"/>
                  </a:lnTo>
                  <a:lnTo>
                    <a:pt x="1681539" y="1904999"/>
                  </a:lnTo>
                  <a:lnTo>
                    <a:pt x="1730120" y="1892299"/>
                  </a:lnTo>
                  <a:lnTo>
                    <a:pt x="1778277" y="1892299"/>
                  </a:lnTo>
                  <a:lnTo>
                    <a:pt x="1966203" y="1841499"/>
                  </a:lnTo>
                  <a:lnTo>
                    <a:pt x="2019465" y="1828799"/>
                  </a:lnTo>
                  <a:lnTo>
                    <a:pt x="2071458" y="1803399"/>
                  </a:lnTo>
                  <a:lnTo>
                    <a:pt x="2122144" y="1790699"/>
                  </a:lnTo>
                  <a:lnTo>
                    <a:pt x="2171486" y="1765299"/>
                  </a:lnTo>
                  <a:lnTo>
                    <a:pt x="2219445" y="1739899"/>
                  </a:lnTo>
                  <a:lnTo>
                    <a:pt x="2265984" y="1714499"/>
                  </a:lnTo>
                  <a:lnTo>
                    <a:pt x="2311066" y="1689099"/>
                  </a:lnTo>
                  <a:lnTo>
                    <a:pt x="2354651" y="1663699"/>
                  </a:lnTo>
                  <a:lnTo>
                    <a:pt x="2396704" y="1638299"/>
                  </a:lnTo>
                  <a:lnTo>
                    <a:pt x="2441719" y="1600199"/>
                  </a:lnTo>
                  <a:lnTo>
                    <a:pt x="2484092" y="1574799"/>
                  </a:lnTo>
                  <a:lnTo>
                    <a:pt x="2523786" y="1536699"/>
                  </a:lnTo>
                  <a:lnTo>
                    <a:pt x="2560766" y="1498599"/>
                  </a:lnTo>
                  <a:lnTo>
                    <a:pt x="2594995" y="1460499"/>
                  </a:lnTo>
                  <a:lnTo>
                    <a:pt x="2626436" y="1422399"/>
                  </a:lnTo>
                  <a:lnTo>
                    <a:pt x="2655055" y="1384299"/>
                  </a:lnTo>
                  <a:lnTo>
                    <a:pt x="2680814" y="1346199"/>
                  </a:lnTo>
                  <a:lnTo>
                    <a:pt x="2703678" y="1308099"/>
                  </a:lnTo>
                  <a:lnTo>
                    <a:pt x="2723611" y="1257299"/>
                  </a:lnTo>
                  <a:lnTo>
                    <a:pt x="2740576" y="1219199"/>
                  </a:lnTo>
                  <a:lnTo>
                    <a:pt x="2754538" y="1181099"/>
                  </a:lnTo>
                  <a:lnTo>
                    <a:pt x="2765460" y="1130299"/>
                  </a:lnTo>
                  <a:lnTo>
                    <a:pt x="2773306" y="1092199"/>
                  </a:lnTo>
                  <a:lnTo>
                    <a:pt x="2778040" y="1041399"/>
                  </a:lnTo>
                  <a:lnTo>
                    <a:pt x="2779626" y="1003299"/>
                  </a:lnTo>
                  <a:lnTo>
                    <a:pt x="2778040" y="952499"/>
                  </a:lnTo>
                  <a:lnTo>
                    <a:pt x="2773306" y="914399"/>
                  </a:lnTo>
                  <a:lnTo>
                    <a:pt x="2765460" y="863599"/>
                  </a:lnTo>
                  <a:lnTo>
                    <a:pt x="2754538" y="825499"/>
                  </a:lnTo>
                  <a:lnTo>
                    <a:pt x="2740576" y="774699"/>
                  </a:lnTo>
                  <a:lnTo>
                    <a:pt x="2723611" y="736599"/>
                  </a:lnTo>
                  <a:lnTo>
                    <a:pt x="2703678" y="698499"/>
                  </a:lnTo>
                  <a:lnTo>
                    <a:pt x="2680814" y="647699"/>
                  </a:lnTo>
                  <a:lnTo>
                    <a:pt x="2655055" y="609599"/>
                  </a:lnTo>
                  <a:lnTo>
                    <a:pt x="2626436" y="571499"/>
                  </a:lnTo>
                  <a:lnTo>
                    <a:pt x="2594994" y="533399"/>
                  </a:lnTo>
                  <a:lnTo>
                    <a:pt x="2560766" y="495299"/>
                  </a:lnTo>
                  <a:lnTo>
                    <a:pt x="2523786" y="457199"/>
                  </a:lnTo>
                  <a:lnTo>
                    <a:pt x="2484092" y="431799"/>
                  </a:lnTo>
                  <a:lnTo>
                    <a:pt x="2441719" y="393699"/>
                  </a:lnTo>
                  <a:lnTo>
                    <a:pt x="2396704" y="355599"/>
                  </a:lnTo>
                  <a:lnTo>
                    <a:pt x="2354651" y="330199"/>
                  </a:lnTo>
                  <a:lnTo>
                    <a:pt x="2311066" y="304799"/>
                  </a:lnTo>
                  <a:lnTo>
                    <a:pt x="2265984" y="279399"/>
                  </a:lnTo>
                  <a:lnTo>
                    <a:pt x="2219445" y="253999"/>
                  </a:lnTo>
                  <a:lnTo>
                    <a:pt x="2171486" y="228599"/>
                  </a:lnTo>
                  <a:lnTo>
                    <a:pt x="2122144" y="215899"/>
                  </a:lnTo>
                  <a:lnTo>
                    <a:pt x="2071458" y="190499"/>
                  </a:lnTo>
                  <a:lnTo>
                    <a:pt x="2019465" y="177799"/>
                  </a:lnTo>
                  <a:lnTo>
                    <a:pt x="1966202" y="152399"/>
                  </a:lnTo>
                  <a:lnTo>
                    <a:pt x="1825987" y="114299"/>
                  </a:lnTo>
                  <a:lnTo>
                    <a:pt x="1778277" y="114299"/>
                  </a:lnTo>
                  <a:lnTo>
                    <a:pt x="1681539" y="88899"/>
                  </a:lnTo>
                  <a:lnTo>
                    <a:pt x="1583199" y="88899"/>
                  </a:lnTo>
                  <a:lnTo>
                    <a:pt x="1533486" y="76199"/>
                  </a:lnTo>
                  <a:lnTo>
                    <a:pt x="2015364" y="76199"/>
                  </a:lnTo>
                  <a:lnTo>
                    <a:pt x="2063402" y="101599"/>
                  </a:lnTo>
                  <a:lnTo>
                    <a:pt x="2156475" y="126999"/>
                  </a:lnTo>
                  <a:lnTo>
                    <a:pt x="2201429" y="152399"/>
                  </a:lnTo>
                  <a:lnTo>
                    <a:pt x="2245276" y="165099"/>
                  </a:lnTo>
                  <a:lnTo>
                    <a:pt x="2287975" y="190499"/>
                  </a:lnTo>
                  <a:lnTo>
                    <a:pt x="2329488" y="215899"/>
                  </a:lnTo>
                  <a:lnTo>
                    <a:pt x="2369773" y="241299"/>
                  </a:lnTo>
                  <a:lnTo>
                    <a:pt x="2408792" y="266699"/>
                  </a:lnTo>
                  <a:lnTo>
                    <a:pt x="2446503" y="292099"/>
                  </a:lnTo>
                  <a:lnTo>
                    <a:pt x="2482869" y="317499"/>
                  </a:lnTo>
                  <a:lnTo>
                    <a:pt x="2517849" y="342899"/>
                  </a:lnTo>
                  <a:lnTo>
                    <a:pt x="2551402" y="368299"/>
                  </a:lnTo>
                  <a:lnTo>
                    <a:pt x="2583490" y="393699"/>
                  </a:lnTo>
                  <a:lnTo>
                    <a:pt x="2614073" y="431799"/>
                  </a:lnTo>
                  <a:lnTo>
                    <a:pt x="2643110" y="457199"/>
                  </a:lnTo>
                  <a:lnTo>
                    <a:pt x="2670562" y="495299"/>
                  </a:lnTo>
                  <a:lnTo>
                    <a:pt x="2696390" y="520699"/>
                  </a:lnTo>
                  <a:lnTo>
                    <a:pt x="2720552" y="558799"/>
                  </a:lnTo>
                  <a:lnTo>
                    <a:pt x="2763725" y="622299"/>
                  </a:lnTo>
                  <a:lnTo>
                    <a:pt x="2782655" y="660399"/>
                  </a:lnTo>
                  <a:lnTo>
                    <a:pt x="2799762" y="698499"/>
                  </a:lnTo>
                  <a:lnTo>
                    <a:pt x="2815005" y="736599"/>
                  </a:lnTo>
                  <a:lnTo>
                    <a:pt x="2828344" y="761999"/>
                  </a:lnTo>
                  <a:lnTo>
                    <a:pt x="2839741" y="800099"/>
                  </a:lnTo>
                  <a:lnTo>
                    <a:pt x="2849155" y="838199"/>
                  </a:lnTo>
                  <a:lnTo>
                    <a:pt x="2856546" y="876299"/>
                  </a:lnTo>
                  <a:lnTo>
                    <a:pt x="2861874" y="914399"/>
                  </a:lnTo>
                  <a:lnTo>
                    <a:pt x="2865100" y="965199"/>
                  </a:lnTo>
                  <a:lnTo>
                    <a:pt x="2866185" y="1003299"/>
                  </a:lnTo>
                  <a:lnTo>
                    <a:pt x="2865100" y="1041399"/>
                  </a:lnTo>
                  <a:lnTo>
                    <a:pt x="2861874" y="1079499"/>
                  </a:lnTo>
                  <a:lnTo>
                    <a:pt x="2856546" y="1117599"/>
                  </a:lnTo>
                  <a:lnTo>
                    <a:pt x="2849155" y="1155699"/>
                  </a:lnTo>
                  <a:lnTo>
                    <a:pt x="2839741" y="1193799"/>
                  </a:lnTo>
                  <a:lnTo>
                    <a:pt x="2828344" y="1231899"/>
                  </a:lnTo>
                  <a:lnTo>
                    <a:pt x="2815005" y="1269999"/>
                  </a:lnTo>
                  <a:lnTo>
                    <a:pt x="2799762" y="1308099"/>
                  </a:lnTo>
                  <a:lnTo>
                    <a:pt x="2782655" y="1333499"/>
                  </a:lnTo>
                  <a:lnTo>
                    <a:pt x="2763725" y="1371599"/>
                  </a:lnTo>
                  <a:lnTo>
                    <a:pt x="2743011" y="1409699"/>
                  </a:lnTo>
                  <a:lnTo>
                    <a:pt x="2720552" y="1435099"/>
                  </a:lnTo>
                  <a:lnTo>
                    <a:pt x="2696390" y="1473199"/>
                  </a:lnTo>
                  <a:lnTo>
                    <a:pt x="2670562" y="1511299"/>
                  </a:lnTo>
                  <a:lnTo>
                    <a:pt x="2643110" y="1536699"/>
                  </a:lnTo>
                  <a:lnTo>
                    <a:pt x="2614073" y="1562099"/>
                  </a:lnTo>
                  <a:lnTo>
                    <a:pt x="2583490" y="1600199"/>
                  </a:lnTo>
                  <a:lnTo>
                    <a:pt x="2551402" y="1625599"/>
                  </a:lnTo>
                  <a:lnTo>
                    <a:pt x="2517849" y="1650999"/>
                  </a:lnTo>
                  <a:lnTo>
                    <a:pt x="2482869" y="1676399"/>
                  </a:lnTo>
                  <a:lnTo>
                    <a:pt x="2446503" y="1714499"/>
                  </a:lnTo>
                  <a:lnTo>
                    <a:pt x="2408792" y="1739899"/>
                  </a:lnTo>
                  <a:lnTo>
                    <a:pt x="2369773" y="1765299"/>
                  </a:lnTo>
                  <a:lnTo>
                    <a:pt x="2329488" y="1777999"/>
                  </a:lnTo>
                  <a:lnTo>
                    <a:pt x="2287975" y="1803399"/>
                  </a:lnTo>
                  <a:lnTo>
                    <a:pt x="2245276" y="1828799"/>
                  </a:lnTo>
                  <a:lnTo>
                    <a:pt x="2201429" y="1841499"/>
                  </a:lnTo>
                  <a:lnTo>
                    <a:pt x="2156475" y="1866899"/>
                  </a:lnTo>
                  <a:lnTo>
                    <a:pt x="2110452" y="1879599"/>
                  </a:lnTo>
                  <a:lnTo>
                    <a:pt x="2063402" y="1904999"/>
                  </a:lnTo>
                  <a:lnTo>
                    <a:pt x="2015364" y="1917699"/>
                  </a:lnTo>
                  <a:close/>
                </a:path>
                <a:path w="2866390" h="2006600">
                  <a:moveTo>
                    <a:pt x="1654764" y="1993899"/>
                  </a:moveTo>
                  <a:lnTo>
                    <a:pt x="1211420" y="1993899"/>
                  </a:lnTo>
                  <a:lnTo>
                    <a:pt x="1157578" y="1981199"/>
                  </a:lnTo>
                  <a:lnTo>
                    <a:pt x="1708606" y="1981199"/>
                  </a:lnTo>
                  <a:lnTo>
                    <a:pt x="1654764" y="1993899"/>
                  </a:lnTo>
                  <a:close/>
                </a:path>
                <a:path w="2866390" h="2006600">
                  <a:moveTo>
                    <a:pt x="1545109" y="2006599"/>
                  </a:moveTo>
                  <a:lnTo>
                    <a:pt x="1321075" y="2006599"/>
                  </a:lnTo>
                  <a:lnTo>
                    <a:pt x="1265933" y="1993899"/>
                  </a:lnTo>
                  <a:lnTo>
                    <a:pt x="1600251" y="1993899"/>
                  </a:lnTo>
                  <a:lnTo>
                    <a:pt x="1545109" y="2006599"/>
                  </a:lnTo>
                  <a:close/>
                </a:path>
              </a:pathLst>
            </a:custGeom>
            <a:solidFill>
              <a:srgbClr val="1CB04E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65894" y="3966255"/>
            <a:ext cx="5604510" cy="229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500" spc="280" dirty="0">
                <a:solidFill>
                  <a:srgbClr val="FFFFFF"/>
                </a:solidFill>
                <a:latin typeface="Arial"/>
                <a:cs typeface="Arial"/>
              </a:rPr>
              <a:t>Cross</a:t>
            </a:r>
            <a:r>
              <a:rPr sz="65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0" spc="229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endParaRPr sz="6500">
              <a:latin typeface="Arial"/>
              <a:cs typeface="Arial"/>
            </a:endParaRPr>
          </a:p>
          <a:p>
            <a:pPr marL="126364" marR="119380" algn="ctr">
              <a:lnSpc>
                <a:spcPct val="125000"/>
              </a:lnSpc>
              <a:spcBef>
                <a:spcPts val="1790"/>
              </a:spcBef>
            </a:pPr>
            <a:r>
              <a:rPr sz="2750" spc="155" dirty="0">
                <a:solidFill>
                  <a:srgbClr val="FFFFFF"/>
                </a:solidFill>
                <a:latin typeface="Tahoma"/>
                <a:cs typeface="Tahoma"/>
              </a:rPr>
              <a:t>Thi</a:t>
            </a:r>
            <a:r>
              <a:rPr sz="2600" spc="15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600" spc="140" dirty="0">
                <a:solidFill>
                  <a:srgbClr val="FFFFFF"/>
                </a:solidFill>
                <a:latin typeface="Calibri"/>
                <a:cs typeface="Calibri"/>
              </a:rPr>
              <a:t>yst</a:t>
            </a:r>
            <a:r>
              <a:rPr sz="2750" spc="140" dirty="0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r>
              <a:rPr sz="27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120" dirty="0">
                <a:solidFill>
                  <a:srgbClr val="FFFFFF"/>
                </a:solidFill>
                <a:latin typeface="Tahoma"/>
                <a:cs typeface="Tahoma"/>
              </a:rPr>
              <a:t>ba</a:t>
            </a:r>
            <a:r>
              <a:rPr sz="2600" spc="1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50" spc="120" dirty="0">
                <a:solidFill>
                  <a:srgbClr val="FFFFFF"/>
                </a:solidFill>
                <a:latin typeface="Tahoma"/>
                <a:cs typeface="Tahoma"/>
              </a:rPr>
              <a:t>icall</a:t>
            </a:r>
            <a:r>
              <a:rPr sz="2600" spc="12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6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90" dirty="0">
                <a:solidFill>
                  <a:srgbClr val="FFFFFF"/>
                </a:solidFill>
                <a:latin typeface="Tahoma"/>
                <a:cs typeface="Tahoma"/>
              </a:rPr>
              <a:t>defined</a:t>
            </a:r>
            <a:r>
              <a:rPr sz="27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50" spc="165" dirty="0">
                <a:solidFill>
                  <a:srgbClr val="FFFFFF"/>
                </a:solidFill>
                <a:latin typeface="Tahoma"/>
                <a:cs typeface="Tahoma"/>
              </a:rPr>
              <a:t>fo</a:t>
            </a:r>
            <a:r>
              <a:rPr sz="2600" spc="165" dirty="0">
                <a:solidFill>
                  <a:srgbClr val="FFFFFF"/>
                </a:solidFill>
                <a:latin typeface="Calibri"/>
                <a:cs typeface="Calibri"/>
              </a:rPr>
              <a:t>r </a:t>
            </a:r>
            <a:r>
              <a:rPr sz="2600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70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2600" spc="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50" spc="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16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50" spc="160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2600" spc="160" dirty="0">
                <a:solidFill>
                  <a:srgbClr val="FFFFFF"/>
                </a:solidFill>
                <a:latin typeface="Calibri"/>
                <a:cs typeface="Calibri"/>
              </a:rPr>
              <a:t>rs</a:t>
            </a:r>
            <a:r>
              <a:rPr sz="2750" spc="1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600" spc="16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757052" y="2642362"/>
            <a:ext cx="21018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25" dirty="0">
                <a:solidFill>
                  <a:srgbClr val="000000"/>
                </a:solidFill>
                <a:latin typeface="Georgia"/>
                <a:cs typeface="Georgia"/>
              </a:rPr>
              <a:t>Latent</a:t>
            </a:r>
            <a:r>
              <a:rPr sz="2800" spc="-11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800" spc="40" dirty="0">
                <a:solidFill>
                  <a:srgbClr val="000000"/>
                </a:solidFill>
                <a:latin typeface="Georgia"/>
                <a:cs typeface="Georgia"/>
              </a:rPr>
              <a:t>factor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494" y="3930553"/>
            <a:ext cx="14762260" cy="5167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984" y="2155374"/>
            <a:ext cx="70091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3400" b="1" spc="-90" dirty="0">
                <a:solidFill>
                  <a:srgbClr val="000000"/>
                </a:solidFill>
                <a:latin typeface="Tahoma"/>
                <a:cs typeface="Tahoma"/>
              </a:rPr>
              <a:t>V</a:t>
            </a:r>
            <a:r>
              <a:rPr sz="3400" b="1" spc="-60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3400" b="1" spc="-11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1" spc="1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3400" b="1" spc="-6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3400" b="1" spc="-11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1" spc="50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3400" b="1" spc="-65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3400" b="1" spc="-1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3400" b="1" spc="10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3400" b="1" spc="-11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1" spc="5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3400" b="1" spc="5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3400" b="1" spc="-11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1" spc="10" dirty="0">
                <a:solidFill>
                  <a:srgbClr val="000000"/>
                </a:solidFill>
                <a:latin typeface="Tahoma"/>
                <a:cs typeface="Tahoma"/>
              </a:rPr>
              <a:t>fi</a:t>
            </a:r>
            <a:r>
              <a:rPr sz="3400" b="1" spc="5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3400" b="1" spc="10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3400" b="1" spc="-11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1" spc="-3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3400" b="1" spc="1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3400" b="1" spc="5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3400" b="1" spc="-1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3400" b="1" spc="5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3400" b="1" spc="6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3400" b="1" spc="-114" dirty="0">
                <a:solidFill>
                  <a:srgbClr val="000000"/>
                </a:solidFill>
                <a:latin typeface="Tahoma"/>
                <a:cs typeface="Tahoma"/>
              </a:rPr>
              <a:t> F</a:t>
            </a:r>
            <a:r>
              <a:rPr sz="3400" b="1" spc="1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3400" b="1" spc="-50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3400" b="1" spc="5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3400" b="1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3400" b="1" spc="6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2063" y="0"/>
            <a:ext cx="17776190" cy="10287000"/>
            <a:chOff x="512063" y="0"/>
            <a:chExt cx="17776190" cy="10287000"/>
          </a:xfrm>
        </p:grpSpPr>
        <p:sp>
          <p:nvSpPr>
            <p:cNvPr id="5" name="object 5"/>
            <p:cNvSpPr/>
            <p:nvPr/>
          </p:nvSpPr>
          <p:spPr>
            <a:xfrm>
              <a:off x="7770953" y="0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48" y="0"/>
                  </a:lnTo>
                  <a:lnTo>
                    <a:pt x="10517048" y="4154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063" y="551688"/>
              <a:ext cx="11119103" cy="16001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187104" y="749592"/>
              <a:ext cx="3101340" cy="9537700"/>
            </a:xfrm>
            <a:custGeom>
              <a:avLst/>
              <a:gdLst/>
              <a:ahLst/>
              <a:cxnLst/>
              <a:rect l="l" t="t" r="r" b="b"/>
              <a:pathLst>
                <a:path w="3101340" h="9537700">
                  <a:moveTo>
                    <a:pt x="0" y="9537406"/>
                  </a:moveTo>
                  <a:lnTo>
                    <a:pt x="3100895" y="0"/>
                  </a:lnTo>
                  <a:lnTo>
                    <a:pt x="3100895" y="9537406"/>
                  </a:lnTo>
                  <a:lnTo>
                    <a:pt x="0" y="9537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4498" y="7"/>
            <a:ext cx="17813655" cy="10287000"/>
            <a:chOff x="474498" y="7"/>
            <a:chExt cx="1781365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498" y="492098"/>
              <a:ext cx="13609989" cy="89757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444837" y="7928052"/>
              <a:ext cx="4843780" cy="2359025"/>
            </a:xfrm>
            <a:custGeom>
              <a:avLst/>
              <a:gdLst/>
              <a:ahLst/>
              <a:cxnLst/>
              <a:rect l="l" t="t" r="r" b="b"/>
              <a:pathLst>
                <a:path w="4843780" h="2359025">
                  <a:moveTo>
                    <a:pt x="4843161" y="2358947"/>
                  </a:moveTo>
                  <a:lnTo>
                    <a:pt x="0" y="2358947"/>
                  </a:lnTo>
                  <a:lnTo>
                    <a:pt x="4843161" y="0"/>
                  </a:lnTo>
                  <a:lnTo>
                    <a:pt x="4843161" y="2358947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43803" y="7"/>
              <a:ext cx="4244340" cy="8032115"/>
            </a:xfrm>
            <a:custGeom>
              <a:avLst/>
              <a:gdLst/>
              <a:ahLst/>
              <a:cxnLst/>
              <a:rect l="l" t="t" r="r" b="b"/>
              <a:pathLst>
                <a:path w="4244340" h="8032115">
                  <a:moveTo>
                    <a:pt x="0" y="0"/>
                  </a:moveTo>
                  <a:lnTo>
                    <a:pt x="4244195" y="0"/>
                  </a:lnTo>
                  <a:lnTo>
                    <a:pt x="4244195" y="8031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9758" y="4276916"/>
            <a:ext cx="15944850" cy="371475"/>
            <a:chOff x="709758" y="4276916"/>
            <a:chExt cx="15944850" cy="371475"/>
          </a:xfrm>
        </p:grpSpPr>
        <p:sp>
          <p:nvSpPr>
            <p:cNvPr id="4" name="object 4"/>
            <p:cNvSpPr/>
            <p:nvPr/>
          </p:nvSpPr>
          <p:spPr>
            <a:xfrm>
              <a:off x="709758" y="4324541"/>
              <a:ext cx="15944850" cy="285750"/>
            </a:xfrm>
            <a:custGeom>
              <a:avLst/>
              <a:gdLst/>
              <a:ahLst/>
              <a:cxnLst/>
              <a:rect l="l" t="t" r="r" b="b"/>
              <a:pathLst>
                <a:path w="15944850" h="285750">
                  <a:moveTo>
                    <a:pt x="0" y="0"/>
                  </a:moveTo>
                  <a:lnTo>
                    <a:pt x="15944849" y="0"/>
                  </a:lnTo>
                  <a:lnTo>
                    <a:pt x="15944849" y="285749"/>
                  </a:lnTo>
                  <a:lnTo>
                    <a:pt x="0" y="285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23782" y="4276927"/>
              <a:ext cx="13189585" cy="371475"/>
            </a:xfrm>
            <a:custGeom>
              <a:avLst/>
              <a:gdLst/>
              <a:ahLst/>
              <a:cxnLst/>
              <a:rect l="l" t="t" r="r" b="b"/>
              <a:pathLst>
                <a:path w="13189585" h="371475">
                  <a:moveTo>
                    <a:pt x="323850" y="209550"/>
                  </a:moveTo>
                  <a:lnTo>
                    <a:pt x="318058" y="166497"/>
                  </a:lnTo>
                  <a:lnTo>
                    <a:pt x="301739" y="127812"/>
                  </a:lnTo>
                  <a:lnTo>
                    <a:pt x="276415" y="95046"/>
                  </a:lnTo>
                  <a:lnTo>
                    <a:pt x="243649" y="69723"/>
                  </a:lnTo>
                  <a:lnTo>
                    <a:pt x="204965" y="53403"/>
                  </a:lnTo>
                  <a:lnTo>
                    <a:pt x="161925" y="47625"/>
                  </a:lnTo>
                  <a:lnTo>
                    <a:pt x="118872" y="53403"/>
                  </a:lnTo>
                  <a:lnTo>
                    <a:pt x="80187" y="69723"/>
                  </a:lnTo>
                  <a:lnTo>
                    <a:pt x="47421" y="95046"/>
                  </a:lnTo>
                  <a:lnTo>
                    <a:pt x="22098" y="127812"/>
                  </a:lnTo>
                  <a:lnTo>
                    <a:pt x="5778" y="166497"/>
                  </a:lnTo>
                  <a:lnTo>
                    <a:pt x="0" y="209550"/>
                  </a:lnTo>
                  <a:lnTo>
                    <a:pt x="5778" y="252590"/>
                  </a:lnTo>
                  <a:lnTo>
                    <a:pt x="22098" y="291274"/>
                  </a:lnTo>
                  <a:lnTo>
                    <a:pt x="47421" y="324040"/>
                  </a:lnTo>
                  <a:lnTo>
                    <a:pt x="80187" y="349364"/>
                  </a:lnTo>
                  <a:lnTo>
                    <a:pt x="118872" y="365683"/>
                  </a:lnTo>
                  <a:lnTo>
                    <a:pt x="161925" y="371475"/>
                  </a:lnTo>
                  <a:lnTo>
                    <a:pt x="204965" y="365683"/>
                  </a:lnTo>
                  <a:lnTo>
                    <a:pt x="243649" y="349364"/>
                  </a:lnTo>
                  <a:lnTo>
                    <a:pt x="276415" y="324040"/>
                  </a:lnTo>
                  <a:lnTo>
                    <a:pt x="301739" y="291274"/>
                  </a:lnTo>
                  <a:lnTo>
                    <a:pt x="318058" y="252590"/>
                  </a:lnTo>
                  <a:lnTo>
                    <a:pt x="323850" y="209550"/>
                  </a:lnTo>
                  <a:close/>
                </a:path>
                <a:path w="13189585" h="371475">
                  <a:moveTo>
                    <a:pt x="4687811" y="161925"/>
                  </a:moveTo>
                  <a:lnTo>
                    <a:pt x="4682033" y="118872"/>
                  </a:lnTo>
                  <a:lnTo>
                    <a:pt x="4665713" y="80187"/>
                  </a:lnTo>
                  <a:lnTo>
                    <a:pt x="4640389" y="47421"/>
                  </a:lnTo>
                  <a:lnTo>
                    <a:pt x="4607623" y="22098"/>
                  </a:lnTo>
                  <a:lnTo>
                    <a:pt x="4568939" y="5778"/>
                  </a:lnTo>
                  <a:lnTo>
                    <a:pt x="4525886" y="0"/>
                  </a:lnTo>
                  <a:lnTo>
                    <a:pt x="4482846" y="5778"/>
                  </a:lnTo>
                  <a:lnTo>
                    <a:pt x="4444162" y="22098"/>
                  </a:lnTo>
                  <a:lnTo>
                    <a:pt x="4411396" y="47421"/>
                  </a:lnTo>
                  <a:lnTo>
                    <a:pt x="4386072" y="80187"/>
                  </a:lnTo>
                  <a:lnTo>
                    <a:pt x="4369752" y="118872"/>
                  </a:lnTo>
                  <a:lnTo>
                    <a:pt x="4363961" y="161925"/>
                  </a:lnTo>
                  <a:lnTo>
                    <a:pt x="4369752" y="204965"/>
                  </a:lnTo>
                  <a:lnTo>
                    <a:pt x="4386072" y="243649"/>
                  </a:lnTo>
                  <a:lnTo>
                    <a:pt x="4411396" y="276415"/>
                  </a:lnTo>
                  <a:lnTo>
                    <a:pt x="4444162" y="301739"/>
                  </a:lnTo>
                  <a:lnTo>
                    <a:pt x="4482846" y="318058"/>
                  </a:lnTo>
                  <a:lnTo>
                    <a:pt x="4525886" y="323850"/>
                  </a:lnTo>
                  <a:lnTo>
                    <a:pt x="4568939" y="318058"/>
                  </a:lnTo>
                  <a:lnTo>
                    <a:pt x="4607623" y="301739"/>
                  </a:lnTo>
                  <a:lnTo>
                    <a:pt x="4640389" y="276415"/>
                  </a:lnTo>
                  <a:lnTo>
                    <a:pt x="4665713" y="243649"/>
                  </a:lnTo>
                  <a:lnTo>
                    <a:pt x="4682033" y="204965"/>
                  </a:lnTo>
                  <a:lnTo>
                    <a:pt x="4687811" y="161925"/>
                  </a:lnTo>
                  <a:close/>
                </a:path>
                <a:path w="13189585" h="371475">
                  <a:moveTo>
                    <a:pt x="9064485" y="190500"/>
                  </a:moveTo>
                  <a:lnTo>
                    <a:pt x="9058707" y="147447"/>
                  </a:lnTo>
                  <a:lnTo>
                    <a:pt x="9042387" y="108762"/>
                  </a:lnTo>
                  <a:lnTo>
                    <a:pt x="9017063" y="75996"/>
                  </a:lnTo>
                  <a:lnTo>
                    <a:pt x="8984297" y="50673"/>
                  </a:lnTo>
                  <a:lnTo>
                    <a:pt x="8945613" y="34353"/>
                  </a:lnTo>
                  <a:lnTo>
                    <a:pt x="8902560" y="28575"/>
                  </a:lnTo>
                  <a:lnTo>
                    <a:pt x="8859520" y="34353"/>
                  </a:lnTo>
                  <a:lnTo>
                    <a:pt x="8820836" y="50673"/>
                  </a:lnTo>
                  <a:lnTo>
                    <a:pt x="8788070" y="75996"/>
                  </a:lnTo>
                  <a:lnTo>
                    <a:pt x="8762746" y="108762"/>
                  </a:lnTo>
                  <a:lnTo>
                    <a:pt x="8746426" y="147447"/>
                  </a:lnTo>
                  <a:lnTo>
                    <a:pt x="8740635" y="190500"/>
                  </a:lnTo>
                  <a:lnTo>
                    <a:pt x="8746426" y="233540"/>
                  </a:lnTo>
                  <a:lnTo>
                    <a:pt x="8762746" y="272224"/>
                  </a:lnTo>
                  <a:lnTo>
                    <a:pt x="8788070" y="304990"/>
                  </a:lnTo>
                  <a:lnTo>
                    <a:pt x="8820836" y="330314"/>
                  </a:lnTo>
                  <a:lnTo>
                    <a:pt x="8859520" y="346633"/>
                  </a:lnTo>
                  <a:lnTo>
                    <a:pt x="8902560" y="352425"/>
                  </a:lnTo>
                  <a:lnTo>
                    <a:pt x="8945613" y="346633"/>
                  </a:lnTo>
                  <a:lnTo>
                    <a:pt x="8984297" y="330314"/>
                  </a:lnTo>
                  <a:lnTo>
                    <a:pt x="9017063" y="304990"/>
                  </a:lnTo>
                  <a:lnTo>
                    <a:pt x="9042387" y="272224"/>
                  </a:lnTo>
                  <a:lnTo>
                    <a:pt x="9058707" y="233540"/>
                  </a:lnTo>
                  <a:lnTo>
                    <a:pt x="9064485" y="190500"/>
                  </a:lnTo>
                  <a:close/>
                </a:path>
                <a:path w="13189585" h="371475">
                  <a:moveTo>
                    <a:pt x="13189522" y="209550"/>
                  </a:moveTo>
                  <a:lnTo>
                    <a:pt x="13183730" y="166497"/>
                  </a:lnTo>
                  <a:lnTo>
                    <a:pt x="13167411" y="127812"/>
                  </a:lnTo>
                  <a:lnTo>
                    <a:pt x="13142087" y="95046"/>
                  </a:lnTo>
                  <a:lnTo>
                    <a:pt x="13109321" y="69723"/>
                  </a:lnTo>
                  <a:lnTo>
                    <a:pt x="13070637" y="53403"/>
                  </a:lnTo>
                  <a:lnTo>
                    <a:pt x="13027597" y="47625"/>
                  </a:lnTo>
                  <a:lnTo>
                    <a:pt x="12984544" y="53403"/>
                  </a:lnTo>
                  <a:lnTo>
                    <a:pt x="12945872" y="69723"/>
                  </a:lnTo>
                  <a:lnTo>
                    <a:pt x="12913093" y="95046"/>
                  </a:lnTo>
                  <a:lnTo>
                    <a:pt x="12887782" y="127812"/>
                  </a:lnTo>
                  <a:lnTo>
                    <a:pt x="12871450" y="166497"/>
                  </a:lnTo>
                  <a:lnTo>
                    <a:pt x="12865672" y="209550"/>
                  </a:lnTo>
                  <a:lnTo>
                    <a:pt x="12871450" y="252590"/>
                  </a:lnTo>
                  <a:lnTo>
                    <a:pt x="12887782" y="291274"/>
                  </a:lnTo>
                  <a:lnTo>
                    <a:pt x="12913093" y="324040"/>
                  </a:lnTo>
                  <a:lnTo>
                    <a:pt x="12945872" y="349364"/>
                  </a:lnTo>
                  <a:lnTo>
                    <a:pt x="12984544" y="365683"/>
                  </a:lnTo>
                  <a:lnTo>
                    <a:pt x="13027597" y="371475"/>
                  </a:lnTo>
                  <a:lnTo>
                    <a:pt x="13070637" y="365683"/>
                  </a:lnTo>
                  <a:lnTo>
                    <a:pt x="13109321" y="349364"/>
                  </a:lnTo>
                  <a:lnTo>
                    <a:pt x="13142087" y="324040"/>
                  </a:lnTo>
                  <a:lnTo>
                    <a:pt x="13167411" y="291274"/>
                  </a:lnTo>
                  <a:lnTo>
                    <a:pt x="13183730" y="252590"/>
                  </a:lnTo>
                  <a:lnTo>
                    <a:pt x="13189522" y="209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3" y="560831"/>
            <a:ext cx="13831823" cy="23469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6000" y="5276108"/>
            <a:ext cx="319722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25" dirty="0">
                <a:latin typeface="Arial"/>
                <a:cs typeface="Arial"/>
              </a:rPr>
              <a:t>Li</a:t>
            </a:r>
            <a:r>
              <a:rPr sz="2900" spc="125" dirty="0">
                <a:latin typeface="Tahoma"/>
                <a:cs typeface="Tahoma"/>
              </a:rPr>
              <a:t>t</a:t>
            </a:r>
            <a:r>
              <a:rPr sz="2950" spc="125" dirty="0">
                <a:latin typeface="Arial"/>
                <a:cs typeface="Arial"/>
              </a:rPr>
              <a:t>e</a:t>
            </a:r>
            <a:r>
              <a:rPr sz="2900" spc="125" dirty="0">
                <a:latin typeface="Tahoma"/>
                <a:cs typeface="Tahoma"/>
              </a:rPr>
              <a:t>r</a:t>
            </a:r>
            <a:r>
              <a:rPr sz="2950" spc="125" dirty="0">
                <a:latin typeface="Arial"/>
                <a:cs typeface="Arial"/>
              </a:rPr>
              <a:t>a</a:t>
            </a:r>
            <a:r>
              <a:rPr sz="2900" spc="125" dirty="0">
                <a:latin typeface="Tahoma"/>
                <a:cs typeface="Tahoma"/>
              </a:rPr>
              <a:t>tur</a:t>
            </a:r>
            <a:r>
              <a:rPr sz="2950" spc="125" dirty="0">
                <a:latin typeface="Arial"/>
                <a:cs typeface="Arial"/>
              </a:rPr>
              <a:t>e</a:t>
            </a:r>
            <a:r>
              <a:rPr sz="2950" spc="-95" dirty="0">
                <a:latin typeface="Arial"/>
                <a:cs typeface="Arial"/>
              </a:rPr>
              <a:t> </a:t>
            </a:r>
            <a:r>
              <a:rPr sz="2950" spc="50" dirty="0">
                <a:latin typeface="Arial"/>
                <a:cs typeface="Arial"/>
              </a:rPr>
              <a:t>Re</a:t>
            </a:r>
            <a:r>
              <a:rPr sz="2900" spc="50" dirty="0">
                <a:latin typeface="Tahoma"/>
                <a:cs typeface="Tahoma"/>
              </a:rPr>
              <a:t>v</a:t>
            </a:r>
            <a:r>
              <a:rPr sz="2950" spc="50" dirty="0">
                <a:latin typeface="Arial"/>
                <a:cs typeface="Arial"/>
              </a:rPr>
              <a:t>ie</a:t>
            </a:r>
            <a:r>
              <a:rPr sz="2900" spc="50" dirty="0">
                <a:latin typeface="Tahoma"/>
                <a:cs typeface="Tahoma"/>
              </a:rPr>
              <a:t>w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6036530"/>
            <a:ext cx="279400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2200" spc="55" dirty="0">
                <a:latin typeface="Arial"/>
                <a:cs typeface="Arial"/>
              </a:rPr>
              <a:t>Refe</a:t>
            </a:r>
            <a:r>
              <a:rPr sz="2050" spc="55" dirty="0">
                <a:latin typeface="Calibri"/>
                <a:cs typeface="Calibri"/>
              </a:rPr>
              <a:t>rr</a:t>
            </a:r>
            <a:r>
              <a:rPr sz="2200" spc="55" dirty="0">
                <a:latin typeface="Arial"/>
                <a:cs typeface="Arial"/>
              </a:rPr>
              <a:t>ing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050" spc="80" dirty="0">
                <a:latin typeface="Calibri"/>
                <a:cs typeface="Calibri"/>
              </a:rPr>
              <a:t>t</a:t>
            </a:r>
            <a:r>
              <a:rPr sz="2200" spc="80" dirty="0">
                <a:latin typeface="Arial"/>
                <a:cs typeface="Arial"/>
              </a:rPr>
              <a:t>o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050" spc="80" dirty="0">
                <a:latin typeface="Calibri"/>
                <a:cs typeface="Calibri"/>
              </a:rPr>
              <a:t>r</a:t>
            </a:r>
            <a:r>
              <a:rPr sz="2200" spc="80" dirty="0">
                <a:latin typeface="Arial"/>
                <a:cs typeface="Arial"/>
              </a:rPr>
              <a:t>e</a:t>
            </a:r>
            <a:r>
              <a:rPr sz="2050" spc="80" dirty="0">
                <a:latin typeface="Calibri"/>
                <a:cs typeface="Calibri"/>
              </a:rPr>
              <a:t>s</a:t>
            </a:r>
            <a:r>
              <a:rPr sz="2200" spc="80" dirty="0">
                <a:latin typeface="Arial"/>
                <a:cs typeface="Arial"/>
              </a:rPr>
              <a:t>ea</a:t>
            </a:r>
            <a:r>
              <a:rPr sz="2050" spc="80" dirty="0">
                <a:latin typeface="Calibri"/>
                <a:cs typeface="Calibri"/>
              </a:rPr>
              <a:t>r</a:t>
            </a:r>
            <a:r>
              <a:rPr sz="2200" spc="80" dirty="0">
                <a:latin typeface="Arial"/>
                <a:cs typeface="Arial"/>
              </a:rPr>
              <a:t>ch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90" dirty="0">
                <a:latin typeface="Arial"/>
                <a:cs typeface="Arial"/>
              </a:rPr>
              <a:t>pape</a:t>
            </a:r>
            <a:r>
              <a:rPr sz="2050" spc="90" dirty="0">
                <a:latin typeface="Calibri"/>
                <a:cs typeface="Calibri"/>
              </a:rPr>
              <a:t>rs</a:t>
            </a:r>
            <a:r>
              <a:rPr sz="2050" spc="170" dirty="0">
                <a:latin typeface="Calibri"/>
                <a:cs typeface="Calibri"/>
              </a:rPr>
              <a:t> </a:t>
            </a:r>
            <a:r>
              <a:rPr sz="2200" spc="40" dirty="0">
                <a:latin typeface="Arial"/>
                <a:cs typeface="Arial"/>
              </a:rPr>
              <a:t>and 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050" spc="80" dirty="0">
                <a:latin typeface="Calibri"/>
                <a:cs typeface="Calibri"/>
              </a:rPr>
              <a:t>u</a:t>
            </a:r>
            <a:r>
              <a:rPr sz="2200" spc="80" dirty="0">
                <a:latin typeface="Arial"/>
                <a:cs typeface="Arial"/>
              </a:rPr>
              <a:t>nde</a:t>
            </a:r>
            <a:r>
              <a:rPr sz="2050" spc="80" dirty="0">
                <a:latin typeface="Calibri"/>
                <a:cs typeface="Calibri"/>
              </a:rPr>
              <a:t>rst</a:t>
            </a:r>
            <a:r>
              <a:rPr sz="2200" spc="80" dirty="0">
                <a:latin typeface="Arial"/>
                <a:cs typeface="Arial"/>
              </a:rPr>
              <a:t>anding </a:t>
            </a:r>
            <a:r>
              <a:rPr sz="2050" spc="45" dirty="0">
                <a:latin typeface="Calibri"/>
                <a:cs typeface="Calibri"/>
              </a:rPr>
              <a:t>t</a:t>
            </a:r>
            <a:r>
              <a:rPr sz="2200" spc="45" dirty="0">
                <a:latin typeface="Arial"/>
                <a:cs typeface="Arial"/>
              </a:rPr>
              <a:t>he 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114" dirty="0">
                <a:latin typeface="Arial"/>
                <a:cs typeface="Arial"/>
              </a:rPr>
              <a:t>c</a:t>
            </a:r>
            <a:r>
              <a:rPr sz="2050" spc="114" dirty="0">
                <a:latin typeface="Calibri"/>
                <a:cs typeface="Calibri"/>
              </a:rPr>
              <a:t>urr</a:t>
            </a:r>
            <a:r>
              <a:rPr sz="2200" spc="114" dirty="0">
                <a:latin typeface="Arial"/>
                <a:cs typeface="Arial"/>
              </a:rPr>
              <a:t>en</a:t>
            </a:r>
            <a:r>
              <a:rPr sz="2050" spc="114" dirty="0">
                <a:latin typeface="Calibri"/>
                <a:cs typeface="Calibri"/>
              </a:rPr>
              <a:t>t</a:t>
            </a:r>
            <a:r>
              <a:rPr sz="2050" spc="145" dirty="0">
                <a:latin typeface="Calibri"/>
                <a:cs typeface="Calibri"/>
              </a:rPr>
              <a:t> </a:t>
            </a:r>
            <a:r>
              <a:rPr sz="2050" spc="60" dirty="0">
                <a:latin typeface="Calibri"/>
                <a:cs typeface="Calibri"/>
              </a:rPr>
              <a:t>t</a:t>
            </a:r>
            <a:r>
              <a:rPr sz="2200" spc="60" dirty="0">
                <a:latin typeface="Arial"/>
                <a:cs typeface="Arial"/>
              </a:rPr>
              <a:t>echnologie</a:t>
            </a:r>
            <a:r>
              <a:rPr sz="2050" spc="60" dirty="0">
                <a:latin typeface="Calibri"/>
                <a:cs typeface="Calibri"/>
              </a:rPr>
              <a:t>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4558" y="5276108"/>
            <a:ext cx="25120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85" dirty="0">
                <a:latin typeface="Arial"/>
                <a:cs typeface="Arial"/>
              </a:rPr>
              <a:t>Aim</a:t>
            </a:r>
            <a:r>
              <a:rPr sz="2950" spc="-114" dirty="0">
                <a:latin typeface="Arial"/>
                <a:cs typeface="Arial"/>
              </a:rPr>
              <a:t> </a:t>
            </a:r>
            <a:r>
              <a:rPr sz="2950" spc="90" dirty="0">
                <a:latin typeface="Arial"/>
                <a:cs typeface="Arial"/>
              </a:rPr>
              <a:t>Selec</a:t>
            </a:r>
            <a:r>
              <a:rPr sz="2900" spc="90" dirty="0">
                <a:latin typeface="Tahoma"/>
                <a:cs typeface="Tahoma"/>
              </a:rPr>
              <a:t>t</a:t>
            </a:r>
            <a:r>
              <a:rPr sz="2950" spc="90" dirty="0">
                <a:latin typeface="Arial"/>
                <a:cs typeface="Arial"/>
              </a:rPr>
              <a:t>ion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04558" y="6036530"/>
            <a:ext cx="2928620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2200" spc="40" dirty="0">
                <a:latin typeface="Arial"/>
                <a:cs typeface="Arial"/>
              </a:rPr>
              <a:t>Deciding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050" spc="45" dirty="0">
                <a:latin typeface="Calibri"/>
                <a:cs typeface="Calibri"/>
              </a:rPr>
              <a:t>t</a:t>
            </a:r>
            <a:r>
              <a:rPr sz="2200" spc="45" dirty="0">
                <a:latin typeface="Arial"/>
                <a:cs typeface="Arial"/>
              </a:rPr>
              <a:t>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60" dirty="0">
                <a:latin typeface="Arial"/>
                <a:cs typeface="Arial"/>
              </a:rPr>
              <a:t>aim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155" dirty="0">
                <a:latin typeface="Arial"/>
                <a:cs typeface="Arial"/>
              </a:rPr>
              <a:t>f</a:t>
            </a:r>
            <a:r>
              <a:rPr sz="2050" spc="155" dirty="0">
                <a:latin typeface="Calibri"/>
                <a:cs typeface="Calibri"/>
              </a:rPr>
              <a:t>r</a:t>
            </a:r>
            <a:r>
              <a:rPr sz="2200" spc="155" dirty="0">
                <a:latin typeface="Arial"/>
                <a:cs typeface="Arial"/>
              </a:rPr>
              <a:t>om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050" spc="45" dirty="0">
                <a:latin typeface="Calibri"/>
                <a:cs typeface="Calibri"/>
              </a:rPr>
              <a:t>t</a:t>
            </a:r>
            <a:r>
              <a:rPr sz="2200" spc="45" dirty="0">
                <a:latin typeface="Arial"/>
                <a:cs typeface="Arial"/>
              </a:rPr>
              <a:t>he </a:t>
            </a:r>
            <a:r>
              <a:rPr sz="2200" spc="85" dirty="0">
                <a:latin typeface="Arial"/>
                <a:cs typeface="Arial"/>
              </a:rPr>
              <a:t>limi</a:t>
            </a:r>
            <a:r>
              <a:rPr sz="2050" spc="85" dirty="0">
                <a:latin typeface="Calibri"/>
                <a:cs typeface="Calibri"/>
              </a:rPr>
              <a:t>t</a:t>
            </a:r>
            <a:r>
              <a:rPr sz="2200" spc="85" dirty="0">
                <a:latin typeface="Arial"/>
                <a:cs typeface="Arial"/>
              </a:rPr>
              <a:t>a</a:t>
            </a:r>
            <a:r>
              <a:rPr sz="2050" spc="85" dirty="0">
                <a:latin typeface="Calibri"/>
                <a:cs typeface="Calibri"/>
              </a:rPr>
              <a:t>t</a:t>
            </a:r>
            <a:r>
              <a:rPr sz="2200" spc="85" dirty="0">
                <a:latin typeface="Arial"/>
                <a:cs typeface="Arial"/>
              </a:rPr>
              <a:t>ion</a:t>
            </a:r>
            <a:r>
              <a:rPr sz="2050" spc="85" dirty="0">
                <a:latin typeface="Calibri"/>
                <a:cs typeface="Calibri"/>
              </a:rPr>
              <a:t>s </a:t>
            </a:r>
            <a:r>
              <a:rPr sz="2200" spc="130" dirty="0">
                <a:latin typeface="Arial"/>
                <a:cs typeface="Arial"/>
              </a:rPr>
              <a:t>of </a:t>
            </a:r>
            <a:r>
              <a:rPr sz="2050" spc="45" dirty="0">
                <a:latin typeface="Calibri"/>
                <a:cs typeface="Calibri"/>
              </a:rPr>
              <a:t>t</a:t>
            </a:r>
            <a:r>
              <a:rPr sz="2200" spc="45" dirty="0">
                <a:latin typeface="Arial"/>
                <a:cs typeface="Arial"/>
              </a:rPr>
              <a:t>he 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114" dirty="0">
                <a:latin typeface="Arial"/>
                <a:cs typeface="Arial"/>
              </a:rPr>
              <a:t>c</a:t>
            </a:r>
            <a:r>
              <a:rPr sz="2050" spc="114" dirty="0">
                <a:latin typeface="Calibri"/>
                <a:cs typeface="Calibri"/>
              </a:rPr>
              <a:t>urr</a:t>
            </a:r>
            <a:r>
              <a:rPr sz="2200" spc="114" dirty="0">
                <a:latin typeface="Arial"/>
                <a:cs typeface="Arial"/>
              </a:rPr>
              <a:t>en</a:t>
            </a:r>
            <a:r>
              <a:rPr sz="2050" spc="114" dirty="0">
                <a:latin typeface="Calibri"/>
                <a:cs typeface="Calibri"/>
              </a:rPr>
              <a:t>t</a:t>
            </a:r>
            <a:r>
              <a:rPr sz="2050" spc="170" dirty="0">
                <a:latin typeface="Calibri"/>
                <a:cs typeface="Calibri"/>
              </a:rPr>
              <a:t> </a:t>
            </a:r>
            <a:r>
              <a:rPr sz="2200" spc="90" dirty="0">
                <a:latin typeface="Arial"/>
                <a:cs typeface="Arial"/>
              </a:rPr>
              <a:t>p</a:t>
            </a:r>
            <a:r>
              <a:rPr sz="2050" spc="90" dirty="0">
                <a:latin typeface="Calibri"/>
                <a:cs typeface="Calibri"/>
              </a:rPr>
              <a:t>r</a:t>
            </a:r>
            <a:r>
              <a:rPr sz="2200" spc="90" dirty="0">
                <a:latin typeface="Arial"/>
                <a:cs typeface="Arial"/>
              </a:rPr>
              <a:t>ojec</a:t>
            </a:r>
            <a:r>
              <a:rPr sz="2050" spc="90" dirty="0">
                <a:latin typeface="Calibri"/>
                <a:cs typeface="Calibri"/>
              </a:rPr>
              <a:t>ts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81675" y="5276108"/>
            <a:ext cx="28295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60" dirty="0">
                <a:latin typeface="Arial"/>
                <a:cs typeface="Arial"/>
              </a:rPr>
              <a:t>Re</a:t>
            </a:r>
            <a:r>
              <a:rPr sz="2900" spc="60" dirty="0">
                <a:latin typeface="Tahoma"/>
                <a:cs typeface="Tahoma"/>
              </a:rPr>
              <a:t>s</a:t>
            </a:r>
            <a:r>
              <a:rPr sz="2950" spc="60" dirty="0">
                <a:latin typeface="Arial"/>
                <a:cs typeface="Arial"/>
              </a:rPr>
              <a:t>ea</a:t>
            </a:r>
            <a:r>
              <a:rPr sz="2900" spc="60" dirty="0">
                <a:latin typeface="Tahoma"/>
                <a:cs typeface="Tahoma"/>
              </a:rPr>
              <a:t>r</a:t>
            </a:r>
            <a:r>
              <a:rPr sz="2950" spc="60" dirty="0">
                <a:latin typeface="Arial"/>
                <a:cs typeface="Arial"/>
              </a:rPr>
              <a:t>ch</a:t>
            </a:r>
            <a:r>
              <a:rPr sz="2950" spc="-90" dirty="0">
                <a:latin typeface="Arial"/>
                <a:cs typeface="Arial"/>
              </a:rPr>
              <a:t> </a:t>
            </a:r>
            <a:r>
              <a:rPr sz="2950" spc="55" dirty="0">
                <a:latin typeface="Arial"/>
                <a:cs typeface="Arial"/>
              </a:rPr>
              <a:t>Pape</a:t>
            </a:r>
            <a:r>
              <a:rPr sz="2900" spc="55" dirty="0">
                <a:latin typeface="Tahoma"/>
                <a:cs typeface="Tahoma"/>
              </a:rPr>
              <a:t>r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81675" y="6036530"/>
            <a:ext cx="2962275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95"/>
              </a:spcBef>
            </a:pPr>
            <a:r>
              <a:rPr sz="2200" spc="100" dirty="0">
                <a:latin typeface="Arial"/>
                <a:cs typeface="Arial"/>
              </a:rPr>
              <a:t>W</a:t>
            </a:r>
            <a:r>
              <a:rPr sz="2050" spc="100" dirty="0">
                <a:latin typeface="Calibri"/>
                <a:cs typeface="Calibri"/>
              </a:rPr>
              <a:t>r</a:t>
            </a:r>
            <a:r>
              <a:rPr sz="2200" spc="100" dirty="0">
                <a:latin typeface="Arial"/>
                <a:cs typeface="Arial"/>
              </a:rPr>
              <a:t>i</a:t>
            </a:r>
            <a:r>
              <a:rPr sz="2050" spc="100" dirty="0">
                <a:latin typeface="Calibri"/>
                <a:cs typeface="Calibri"/>
              </a:rPr>
              <a:t>t</a:t>
            </a:r>
            <a:r>
              <a:rPr sz="2200" spc="100" dirty="0">
                <a:latin typeface="Arial"/>
                <a:cs typeface="Arial"/>
              </a:rPr>
              <a:t>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40" dirty="0">
                <a:latin typeface="Arial"/>
                <a:cs typeface="Arial"/>
              </a:rPr>
              <a:t>and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95" dirty="0">
                <a:latin typeface="Arial"/>
                <a:cs typeface="Arial"/>
              </a:rPr>
              <a:t>p</a:t>
            </a:r>
            <a:r>
              <a:rPr sz="2050" spc="95" dirty="0">
                <a:latin typeface="Calibri"/>
                <a:cs typeface="Calibri"/>
              </a:rPr>
              <a:t>u</a:t>
            </a:r>
            <a:r>
              <a:rPr sz="2200" spc="95" dirty="0">
                <a:latin typeface="Arial"/>
                <a:cs typeface="Arial"/>
              </a:rPr>
              <a:t>bli</a:t>
            </a:r>
            <a:r>
              <a:rPr sz="2050" spc="95" dirty="0">
                <a:latin typeface="Calibri"/>
                <a:cs typeface="Calibri"/>
              </a:rPr>
              <a:t>s</a:t>
            </a:r>
            <a:r>
              <a:rPr sz="2200" spc="95" dirty="0">
                <a:latin typeface="Arial"/>
                <a:cs typeface="Arial"/>
              </a:rPr>
              <a:t>hing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050" spc="80" dirty="0">
                <a:latin typeface="Calibri"/>
                <a:cs typeface="Calibri"/>
              </a:rPr>
              <a:t>r</a:t>
            </a:r>
            <a:r>
              <a:rPr sz="2200" spc="80" dirty="0">
                <a:latin typeface="Arial"/>
                <a:cs typeface="Arial"/>
              </a:rPr>
              <a:t>e</a:t>
            </a:r>
            <a:r>
              <a:rPr sz="2050" spc="80" dirty="0">
                <a:latin typeface="Calibri"/>
                <a:cs typeface="Calibri"/>
              </a:rPr>
              <a:t>s</a:t>
            </a:r>
            <a:r>
              <a:rPr sz="2200" spc="80" dirty="0">
                <a:latin typeface="Arial"/>
                <a:cs typeface="Arial"/>
              </a:rPr>
              <a:t>ea</a:t>
            </a:r>
            <a:r>
              <a:rPr sz="2050" spc="80" dirty="0">
                <a:latin typeface="Calibri"/>
                <a:cs typeface="Calibri"/>
              </a:rPr>
              <a:t>r</a:t>
            </a:r>
            <a:r>
              <a:rPr sz="2200" spc="80" dirty="0">
                <a:latin typeface="Arial"/>
                <a:cs typeface="Arial"/>
              </a:rPr>
              <a:t>ch </a:t>
            </a:r>
            <a:r>
              <a:rPr sz="2200" spc="65" dirty="0">
                <a:latin typeface="Arial"/>
                <a:cs typeface="Arial"/>
              </a:rPr>
              <a:t>pape</a:t>
            </a:r>
            <a:r>
              <a:rPr sz="2050" spc="65" dirty="0">
                <a:latin typeface="Calibri"/>
                <a:cs typeface="Calibri"/>
              </a:rPr>
              <a:t>r </a:t>
            </a:r>
            <a:r>
              <a:rPr sz="2200" spc="155" dirty="0">
                <a:latin typeface="Arial"/>
                <a:cs typeface="Arial"/>
              </a:rPr>
              <a:t>fo</a:t>
            </a:r>
            <a:r>
              <a:rPr sz="2050" spc="155" dirty="0">
                <a:latin typeface="Calibri"/>
                <a:cs typeface="Calibri"/>
              </a:rPr>
              <a:t>r </a:t>
            </a:r>
            <a:r>
              <a:rPr sz="2050" spc="45" dirty="0">
                <a:latin typeface="Calibri"/>
                <a:cs typeface="Calibri"/>
              </a:rPr>
              <a:t>t</a:t>
            </a:r>
            <a:r>
              <a:rPr sz="2200" spc="45" dirty="0">
                <a:latin typeface="Arial"/>
                <a:cs typeface="Arial"/>
              </a:rPr>
              <a:t>he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75" dirty="0">
                <a:latin typeface="Arial"/>
                <a:cs typeface="Arial"/>
              </a:rPr>
              <a:t>p</a:t>
            </a:r>
            <a:r>
              <a:rPr sz="2050" spc="75" dirty="0">
                <a:latin typeface="Calibri"/>
                <a:cs typeface="Calibri"/>
              </a:rPr>
              <a:t>r</a:t>
            </a:r>
            <a:r>
              <a:rPr sz="2200" spc="75" dirty="0">
                <a:latin typeface="Arial"/>
                <a:cs typeface="Arial"/>
              </a:rPr>
              <a:t>ojec</a:t>
            </a:r>
            <a:r>
              <a:rPr sz="2050" spc="75" dirty="0">
                <a:latin typeface="Calibri"/>
                <a:cs typeface="Calibri"/>
              </a:rPr>
              <a:t>t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3116" y="5276108"/>
            <a:ext cx="247332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20" dirty="0">
                <a:latin typeface="Arial"/>
                <a:cs typeface="Arial"/>
              </a:rPr>
              <a:t>Coding</a:t>
            </a:r>
            <a:r>
              <a:rPr sz="2950" spc="-110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Pha</a:t>
            </a:r>
            <a:r>
              <a:rPr sz="2900" spc="35" dirty="0">
                <a:latin typeface="Tahoma"/>
                <a:cs typeface="Tahoma"/>
              </a:rPr>
              <a:t>s</a:t>
            </a:r>
            <a:r>
              <a:rPr sz="2950" spc="35" dirty="0">
                <a:latin typeface="Arial"/>
                <a:cs typeface="Arial"/>
              </a:rPr>
              <a:t>e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93116" y="6036530"/>
            <a:ext cx="3298190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2200" spc="50" dirty="0">
                <a:latin typeface="Arial"/>
                <a:cs typeface="Arial"/>
              </a:rPr>
              <a:t>C</a:t>
            </a:r>
            <a:r>
              <a:rPr sz="2050" spc="50" dirty="0">
                <a:latin typeface="Calibri"/>
                <a:cs typeface="Calibri"/>
              </a:rPr>
              <a:t>r</a:t>
            </a:r>
            <a:r>
              <a:rPr sz="2200" spc="50" dirty="0">
                <a:latin typeface="Arial"/>
                <a:cs typeface="Arial"/>
              </a:rPr>
              <a:t>ea</a:t>
            </a:r>
            <a:r>
              <a:rPr sz="2050" spc="50" dirty="0">
                <a:latin typeface="Calibri"/>
                <a:cs typeface="Calibri"/>
              </a:rPr>
              <a:t>t</a:t>
            </a:r>
            <a:r>
              <a:rPr sz="2200" spc="50" dirty="0">
                <a:latin typeface="Arial"/>
                <a:cs typeface="Arial"/>
              </a:rPr>
              <a:t>ing </a:t>
            </a:r>
            <a:r>
              <a:rPr sz="2200" spc="-35" dirty="0">
                <a:latin typeface="Arial"/>
                <a:cs typeface="Arial"/>
              </a:rPr>
              <a:t>a </a:t>
            </a:r>
            <a:r>
              <a:rPr sz="2050" spc="85" dirty="0">
                <a:latin typeface="Calibri"/>
                <a:cs typeface="Calibri"/>
              </a:rPr>
              <a:t>r</a:t>
            </a:r>
            <a:r>
              <a:rPr sz="2200" spc="85" dirty="0">
                <a:latin typeface="Arial"/>
                <a:cs typeface="Arial"/>
              </a:rPr>
              <a:t>ecommende</a:t>
            </a:r>
            <a:r>
              <a:rPr sz="2050" spc="85" dirty="0">
                <a:latin typeface="Calibri"/>
                <a:cs typeface="Calibri"/>
              </a:rPr>
              <a:t>r </a:t>
            </a:r>
            <a:r>
              <a:rPr sz="2050" spc="-455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syst</a:t>
            </a:r>
            <a:r>
              <a:rPr sz="2200" spc="135" dirty="0">
                <a:latin typeface="Arial"/>
                <a:cs typeface="Arial"/>
              </a:rPr>
              <a:t>em </a:t>
            </a:r>
            <a:r>
              <a:rPr sz="2200" spc="55" dirty="0">
                <a:latin typeface="Arial"/>
                <a:cs typeface="Arial"/>
              </a:rPr>
              <a:t>acco</a:t>
            </a:r>
            <a:r>
              <a:rPr sz="2050" spc="55" dirty="0">
                <a:latin typeface="Calibri"/>
                <a:cs typeface="Calibri"/>
              </a:rPr>
              <a:t>r</a:t>
            </a:r>
            <a:r>
              <a:rPr sz="2200" spc="55" dirty="0">
                <a:latin typeface="Arial"/>
                <a:cs typeface="Arial"/>
              </a:rPr>
              <a:t>ding </a:t>
            </a:r>
            <a:r>
              <a:rPr sz="2050" spc="80" dirty="0">
                <a:latin typeface="Calibri"/>
                <a:cs typeface="Calibri"/>
              </a:rPr>
              <a:t>t</a:t>
            </a:r>
            <a:r>
              <a:rPr sz="2200" spc="80" dirty="0">
                <a:latin typeface="Arial"/>
                <a:cs typeface="Arial"/>
              </a:rPr>
              <a:t>o </a:t>
            </a:r>
            <a:r>
              <a:rPr sz="2050" spc="45" dirty="0">
                <a:latin typeface="Calibri"/>
                <a:cs typeface="Calibri"/>
              </a:rPr>
              <a:t>t</a:t>
            </a:r>
            <a:r>
              <a:rPr sz="2200" spc="45" dirty="0">
                <a:latin typeface="Arial"/>
                <a:cs typeface="Arial"/>
              </a:rPr>
              <a:t>he 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60" dirty="0">
                <a:latin typeface="Arial"/>
                <a:cs typeface="Arial"/>
              </a:rPr>
              <a:t>aim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8155" y="8742715"/>
            <a:ext cx="4629785" cy="1028700"/>
          </a:xfrm>
          <a:custGeom>
            <a:avLst/>
            <a:gdLst/>
            <a:ahLst/>
            <a:cxnLst/>
            <a:rect l="l" t="t" r="r" b="b"/>
            <a:pathLst>
              <a:path w="4629785" h="1028700">
                <a:moveTo>
                  <a:pt x="4476757" y="1028699"/>
                </a:moveTo>
                <a:lnTo>
                  <a:pt x="152530" y="1028699"/>
                </a:lnTo>
                <a:lnTo>
                  <a:pt x="104393" y="1020928"/>
                </a:lnTo>
                <a:lnTo>
                  <a:pt x="62531" y="999300"/>
                </a:lnTo>
                <a:lnTo>
                  <a:pt x="29485" y="966350"/>
                </a:lnTo>
                <a:lnTo>
                  <a:pt x="7794" y="924611"/>
                </a:lnTo>
                <a:lnTo>
                  <a:pt x="0" y="876614"/>
                </a:lnTo>
                <a:lnTo>
                  <a:pt x="0" y="152085"/>
                </a:lnTo>
                <a:lnTo>
                  <a:pt x="7794" y="104088"/>
                </a:lnTo>
                <a:lnTo>
                  <a:pt x="29485" y="62349"/>
                </a:lnTo>
                <a:lnTo>
                  <a:pt x="62531" y="29399"/>
                </a:lnTo>
                <a:lnTo>
                  <a:pt x="104393" y="7771"/>
                </a:lnTo>
                <a:lnTo>
                  <a:pt x="152530" y="0"/>
                </a:lnTo>
                <a:lnTo>
                  <a:pt x="4476757" y="0"/>
                </a:lnTo>
                <a:lnTo>
                  <a:pt x="4524895" y="7771"/>
                </a:lnTo>
                <a:lnTo>
                  <a:pt x="4566757" y="29399"/>
                </a:lnTo>
                <a:lnTo>
                  <a:pt x="4599803" y="62349"/>
                </a:lnTo>
                <a:lnTo>
                  <a:pt x="4621493" y="104088"/>
                </a:lnTo>
                <a:lnTo>
                  <a:pt x="4629288" y="152085"/>
                </a:lnTo>
                <a:lnTo>
                  <a:pt x="4629288" y="876614"/>
                </a:lnTo>
                <a:lnTo>
                  <a:pt x="4621493" y="924611"/>
                </a:lnTo>
                <a:lnTo>
                  <a:pt x="4599803" y="966350"/>
                </a:lnTo>
                <a:lnTo>
                  <a:pt x="4566757" y="999300"/>
                </a:lnTo>
                <a:lnTo>
                  <a:pt x="4524895" y="1020928"/>
                </a:lnTo>
                <a:lnTo>
                  <a:pt x="4476757" y="1028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58758" y="9043713"/>
            <a:ext cx="336296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95" dirty="0">
                <a:solidFill>
                  <a:srgbClr val="FFFFFF"/>
                </a:solidFill>
                <a:latin typeface="Arial"/>
                <a:cs typeface="Arial"/>
              </a:rPr>
              <a:t>Flo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1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1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150" spc="7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150" spc="75" dirty="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150" spc="75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21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150" spc="70" dirty="0">
                <a:solidFill>
                  <a:srgbClr val="FFFFFF"/>
                </a:solidFill>
                <a:latin typeface="Arial"/>
                <a:cs typeface="Arial"/>
              </a:rPr>
              <a:t>ojec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71712" y="8886804"/>
            <a:ext cx="534035" cy="678815"/>
            <a:chOff x="1271712" y="8886804"/>
            <a:chExt cx="534035" cy="678815"/>
          </a:xfrm>
        </p:grpSpPr>
        <p:sp>
          <p:nvSpPr>
            <p:cNvPr id="18" name="object 18"/>
            <p:cNvSpPr/>
            <p:nvPr/>
          </p:nvSpPr>
          <p:spPr>
            <a:xfrm>
              <a:off x="1271701" y="8886812"/>
              <a:ext cx="534035" cy="546100"/>
            </a:xfrm>
            <a:custGeom>
              <a:avLst/>
              <a:gdLst/>
              <a:ahLst/>
              <a:cxnLst/>
              <a:rect l="l" t="t" r="r" b="b"/>
              <a:pathLst>
                <a:path w="534035" h="546100">
                  <a:moveTo>
                    <a:pt x="74637" y="221996"/>
                  </a:moveTo>
                  <a:lnTo>
                    <a:pt x="68097" y="215392"/>
                  </a:lnTo>
                  <a:lnTo>
                    <a:pt x="6540" y="215392"/>
                  </a:lnTo>
                  <a:lnTo>
                    <a:pt x="0" y="221996"/>
                  </a:lnTo>
                  <a:lnTo>
                    <a:pt x="0" y="238137"/>
                  </a:lnTo>
                  <a:lnTo>
                    <a:pt x="6540" y="244741"/>
                  </a:lnTo>
                  <a:lnTo>
                    <a:pt x="60096" y="244741"/>
                  </a:lnTo>
                  <a:lnTo>
                    <a:pt x="68097" y="244741"/>
                  </a:lnTo>
                  <a:lnTo>
                    <a:pt x="74637" y="238137"/>
                  </a:lnTo>
                  <a:lnTo>
                    <a:pt x="74637" y="221996"/>
                  </a:lnTo>
                  <a:close/>
                </a:path>
                <a:path w="534035" h="546100">
                  <a:moveTo>
                    <a:pt x="133057" y="118960"/>
                  </a:moveTo>
                  <a:lnTo>
                    <a:pt x="89535" y="74993"/>
                  </a:lnTo>
                  <a:lnTo>
                    <a:pt x="80302" y="74993"/>
                  </a:lnTo>
                  <a:lnTo>
                    <a:pt x="68973" y="86448"/>
                  </a:lnTo>
                  <a:lnTo>
                    <a:pt x="68973" y="95770"/>
                  </a:lnTo>
                  <a:lnTo>
                    <a:pt x="109664" y="136867"/>
                  </a:lnTo>
                  <a:lnTo>
                    <a:pt x="113372" y="138328"/>
                  </a:lnTo>
                  <a:lnTo>
                    <a:pt x="117081" y="138328"/>
                  </a:lnTo>
                  <a:lnTo>
                    <a:pt x="120777" y="138328"/>
                  </a:lnTo>
                  <a:lnTo>
                    <a:pt x="124485" y="136867"/>
                  </a:lnTo>
                  <a:lnTo>
                    <a:pt x="133057" y="128282"/>
                  </a:lnTo>
                  <a:lnTo>
                    <a:pt x="133057" y="118960"/>
                  </a:lnTo>
                  <a:close/>
                </a:path>
                <a:path w="534035" h="546100">
                  <a:moveTo>
                    <a:pt x="278765" y="6604"/>
                  </a:moveTo>
                  <a:lnTo>
                    <a:pt x="272224" y="0"/>
                  </a:lnTo>
                  <a:lnTo>
                    <a:pt x="256235" y="0"/>
                  </a:lnTo>
                  <a:lnTo>
                    <a:pt x="249694" y="6604"/>
                  </a:lnTo>
                  <a:lnTo>
                    <a:pt x="249694" y="68757"/>
                  </a:lnTo>
                  <a:lnTo>
                    <a:pt x="256235" y="75361"/>
                  </a:lnTo>
                  <a:lnTo>
                    <a:pt x="264236" y="75361"/>
                  </a:lnTo>
                  <a:lnTo>
                    <a:pt x="272224" y="75361"/>
                  </a:lnTo>
                  <a:lnTo>
                    <a:pt x="278765" y="68757"/>
                  </a:lnTo>
                  <a:lnTo>
                    <a:pt x="278765" y="6604"/>
                  </a:lnTo>
                  <a:close/>
                </a:path>
                <a:path w="534035" h="546100">
                  <a:moveTo>
                    <a:pt x="376796" y="522719"/>
                  </a:moveTo>
                  <a:lnTo>
                    <a:pt x="370255" y="516115"/>
                  </a:lnTo>
                  <a:lnTo>
                    <a:pt x="166344" y="516115"/>
                  </a:lnTo>
                  <a:lnTo>
                    <a:pt x="159804" y="522719"/>
                  </a:lnTo>
                  <a:lnTo>
                    <a:pt x="159804" y="538873"/>
                  </a:lnTo>
                  <a:lnTo>
                    <a:pt x="166344" y="545477"/>
                  </a:lnTo>
                  <a:lnTo>
                    <a:pt x="362343" y="545477"/>
                  </a:lnTo>
                  <a:lnTo>
                    <a:pt x="370332" y="545477"/>
                  </a:lnTo>
                  <a:lnTo>
                    <a:pt x="376796" y="538873"/>
                  </a:lnTo>
                  <a:lnTo>
                    <a:pt x="376796" y="522719"/>
                  </a:lnTo>
                  <a:close/>
                </a:path>
                <a:path w="534035" h="546100">
                  <a:moveTo>
                    <a:pt x="438937" y="270573"/>
                  </a:moveTo>
                  <a:lnTo>
                    <a:pt x="432714" y="227444"/>
                  </a:lnTo>
                  <a:lnTo>
                    <a:pt x="416458" y="188315"/>
                  </a:lnTo>
                  <a:lnTo>
                    <a:pt x="409867" y="179400"/>
                  </a:lnTo>
                  <a:lnTo>
                    <a:pt x="409867" y="270573"/>
                  </a:lnTo>
                  <a:lnTo>
                    <a:pt x="409778" y="273431"/>
                  </a:lnTo>
                  <a:lnTo>
                    <a:pt x="408330" y="295236"/>
                  </a:lnTo>
                  <a:lnTo>
                    <a:pt x="402818" y="318477"/>
                  </a:lnTo>
                  <a:lnTo>
                    <a:pt x="393484" y="340423"/>
                  </a:lnTo>
                  <a:lnTo>
                    <a:pt x="366522" y="382485"/>
                  </a:lnTo>
                  <a:lnTo>
                    <a:pt x="356082" y="406552"/>
                  </a:lnTo>
                  <a:lnTo>
                    <a:pt x="349275" y="432409"/>
                  </a:lnTo>
                  <a:lnTo>
                    <a:pt x="346278" y="459536"/>
                  </a:lnTo>
                  <a:lnTo>
                    <a:pt x="190474" y="459536"/>
                  </a:lnTo>
                  <a:lnTo>
                    <a:pt x="187325" y="432955"/>
                  </a:lnTo>
                  <a:lnTo>
                    <a:pt x="180149" y="406908"/>
                  </a:lnTo>
                  <a:lnTo>
                    <a:pt x="169024" y="381736"/>
                  </a:lnTo>
                  <a:lnTo>
                    <a:pt x="154063" y="357759"/>
                  </a:lnTo>
                  <a:lnTo>
                    <a:pt x="142290" y="338505"/>
                  </a:lnTo>
                  <a:lnTo>
                    <a:pt x="133769" y="317855"/>
                  </a:lnTo>
                  <a:lnTo>
                    <a:pt x="128562" y="296062"/>
                  </a:lnTo>
                  <a:lnTo>
                    <a:pt x="126809" y="273431"/>
                  </a:lnTo>
                  <a:lnTo>
                    <a:pt x="129755" y="244182"/>
                  </a:lnTo>
                  <a:lnTo>
                    <a:pt x="152387" y="191427"/>
                  </a:lnTo>
                  <a:lnTo>
                    <a:pt x="194640" y="151345"/>
                  </a:lnTo>
                  <a:lnTo>
                    <a:pt x="248272" y="131889"/>
                  </a:lnTo>
                  <a:lnTo>
                    <a:pt x="277456" y="130771"/>
                  </a:lnTo>
                  <a:lnTo>
                    <a:pt x="319189" y="139992"/>
                  </a:lnTo>
                  <a:lnTo>
                    <a:pt x="355320" y="160782"/>
                  </a:lnTo>
                  <a:lnTo>
                    <a:pt x="383832" y="190969"/>
                  </a:lnTo>
                  <a:lnTo>
                    <a:pt x="402704" y="228434"/>
                  </a:lnTo>
                  <a:lnTo>
                    <a:pt x="409867" y="270573"/>
                  </a:lnTo>
                  <a:lnTo>
                    <a:pt x="409867" y="179400"/>
                  </a:lnTo>
                  <a:lnTo>
                    <a:pt x="362839" y="130771"/>
                  </a:lnTo>
                  <a:lnTo>
                    <a:pt x="321538" y="109753"/>
                  </a:lnTo>
                  <a:lnTo>
                    <a:pt x="279209" y="101485"/>
                  </a:lnTo>
                  <a:lnTo>
                    <a:pt x="244043" y="102844"/>
                  </a:lnTo>
                  <a:lnTo>
                    <a:pt x="179400" y="126326"/>
                  </a:lnTo>
                  <a:lnTo>
                    <a:pt x="128663" y="174523"/>
                  </a:lnTo>
                  <a:lnTo>
                    <a:pt x="101269" y="238404"/>
                  </a:lnTo>
                  <a:lnTo>
                    <a:pt x="97675" y="273431"/>
                  </a:lnTo>
                  <a:lnTo>
                    <a:pt x="99796" y="300685"/>
                  </a:lnTo>
                  <a:lnTo>
                    <a:pt x="106070" y="326948"/>
                  </a:lnTo>
                  <a:lnTo>
                    <a:pt x="116370" y="351866"/>
                  </a:lnTo>
                  <a:lnTo>
                    <a:pt x="130594" y="375069"/>
                  </a:lnTo>
                  <a:lnTo>
                    <a:pt x="143941" y="396608"/>
                  </a:lnTo>
                  <a:lnTo>
                    <a:pt x="153606" y="419188"/>
                  </a:lnTo>
                  <a:lnTo>
                    <a:pt x="159486" y="442493"/>
                  </a:lnTo>
                  <a:lnTo>
                    <a:pt x="161480" y="466217"/>
                  </a:lnTo>
                  <a:lnTo>
                    <a:pt x="161556" y="482358"/>
                  </a:lnTo>
                  <a:lnTo>
                    <a:pt x="168021" y="488899"/>
                  </a:lnTo>
                  <a:lnTo>
                    <a:pt x="368655" y="488899"/>
                  </a:lnTo>
                  <a:lnTo>
                    <a:pt x="375132" y="482358"/>
                  </a:lnTo>
                  <a:lnTo>
                    <a:pt x="375234" y="466217"/>
                  </a:lnTo>
                  <a:lnTo>
                    <a:pt x="375742" y="459536"/>
                  </a:lnTo>
                  <a:lnTo>
                    <a:pt x="382485" y="419252"/>
                  </a:lnTo>
                  <a:lnTo>
                    <a:pt x="403402" y="378739"/>
                  </a:lnTo>
                  <a:lnTo>
                    <a:pt x="419125" y="354241"/>
                  </a:lnTo>
                  <a:lnTo>
                    <a:pt x="430377" y="327799"/>
                  </a:lnTo>
                  <a:lnTo>
                    <a:pt x="437019" y="299770"/>
                  </a:lnTo>
                  <a:lnTo>
                    <a:pt x="438937" y="270573"/>
                  </a:lnTo>
                  <a:close/>
                </a:path>
                <a:path w="534035" h="546100">
                  <a:moveTo>
                    <a:pt x="462838" y="86448"/>
                  </a:moveTo>
                  <a:lnTo>
                    <a:pt x="451510" y="74993"/>
                  </a:lnTo>
                  <a:lnTo>
                    <a:pt x="442277" y="74993"/>
                  </a:lnTo>
                  <a:lnTo>
                    <a:pt x="398741" y="118960"/>
                  </a:lnTo>
                  <a:lnTo>
                    <a:pt x="398741" y="128282"/>
                  </a:lnTo>
                  <a:lnTo>
                    <a:pt x="407250" y="136867"/>
                  </a:lnTo>
                  <a:lnTo>
                    <a:pt x="410959" y="138328"/>
                  </a:lnTo>
                  <a:lnTo>
                    <a:pt x="414655" y="138328"/>
                  </a:lnTo>
                  <a:lnTo>
                    <a:pt x="418439" y="138328"/>
                  </a:lnTo>
                  <a:lnTo>
                    <a:pt x="422148" y="136867"/>
                  </a:lnTo>
                  <a:lnTo>
                    <a:pt x="462838" y="95770"/>
                  </a:lnTo>
                  <a:lnTo>
                    <a:pt x="462838" y="86448"/>
                  </a:lnTo>
                  <a:close/>
                </a:path>
                <a:path w="534035" h="546100">
                  <a:moveTo>
                    <a:pt x="533768" y="221996"/>
                  </a:moveTo>
                  <a:lnTo>
                    <a:pt x="527227" y="215392"/>
                  </a:lnTo>
                  <a:lnTo>
                    <a:pt x="465670" y="215392"/>
                  </a:lnTo>
                  <a:lnTo>
                    <a:pt x="459130" y="221996"/>
                  </a:lnTo>
                  <a:lnTo>
                    <a:pt x="459130" y="238137"/>
                  </a:lnTo>
                  <a:lnTo>
                    <a:pt x="465670" y="244741"/>
                  </a:lnTo>
                  <a:lnTo>
                    <a:pt x="519239" y="244741"/>
                  </a:lnTo>
                  <a:lnTo>
                    <a:pt x="527227" y="244741"/>
                  </a:lnTo>
                  <a:lnTo>
                    <a:pt x="533768" y="238137"/>
                  </a:lnTo>
                  <a:lnTo>
                    <a:pt x="533768" y="221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513" y="9455323"/>
              <a:ext cx="166923" cy="110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568" y="9145489"/>
              <a:ext cx="169031" cy="230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"/>
            <a:ext cx="6781165" cy="10287000"/>
            <a:chOff x="0" y="6"/>
            <a:chExt cx="678116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878261"/>
              <a:ext cx="6781165" cy="9408795"/>
            </a:xfrm>
            <a:custGeom>
              <a:avLst/>
              <a:gdLst/>
              <a:ahLst/>
              <a:cxnLst/>
              <a:rect l="l" t="t" r="r" b="b"/>
              <a:pathLst>
                <a:path w="6781165" h="9408795">
                  <a:moveTo>
                    <a:pt x="3366393" y="0"/>
                  </a:moveTo>
                  <a:lnTo>
                    <a:pt x="3417360" y="435"/>
                  </a:lnTo>
                  <a:lnTo>
                    <a:pt x="3468384" y="1729"/>
                  </a:lnTo>
                  <a:lnTo>
                    <a:pt x="3519436" y="3864"/>
                  </a:lnTo>
                  <a:lnTo>
                    <a:pt x="3570491" y="6821"/>
                  </a:lnTo>
                  <a:lnTo>
                    <a:pt x="3621520" y="10583"/>
                  </a:lnTo>
                  <a:lnTo>
                    <a:pt x="3672496" y="15131"/>
                  </a:lnTo>
                  <a:lnTo>
                    <a:pt x="3723392" y="20447"/>
                  </a:lnTo>
                  <a:lnTo>
                    <a:pt x="3774182" y="26513"/>
                  </a:lnTo>
                  <a:lnTo>
                    <a:pt x="3824836" y="33310"/>
                  </a:lnTo>
                  <a:lnTo>
                    <a:pt x="3875329" y="40821"/>
                  </a:lnTo>
                  <a:lnTo>
                    <a:pt x="3925634" y="49028"/>
                  </a:lnTo>
                  <a:lnTo>
                    <a:pt x="3975722" y="57911"/>
                  </a:lnTo>
                  <a:lnTo>
                    <a:pt x="4025566" y="67454"/>
                  </a:lnTo>
                  <a:lnTo>
                    <a:pt x="4075140" y="77638"/>
                  </a:lnTo>
                  <a:lnTo>
                    <a:pt x="4124416" y="88444"/>
                  </a:lnTo>
                  <a:lnTo>
                    <a:pt x="4173367" y="99855"/>
                  </a:lnTo>
                  <a:lnTo>
                    <a:pt x="4221966" y="111853"/>
                  </a:lnTo>
                  <a:lnTo>
                    <a:pt x="4270185" y="124418"/>
                  </a:lnTo>
                  <a:lnTo>
                    <a:pt x="4317997" y="137534"/>
                  </a:lnTo>
                  <a:lnTo>
                    <a:pt x="4365374" y="151182"/>
                  </a:lnTo>
                  <a:lnTo>
                    <a:pt x="4412291" y="165344"/>
                  </a:lnTo>
                  <a:lnTo>
                    <a:pt x="4458718" y="180002"/>
                  </a:lnTo>
                  <a:lnTo>
                    <a:pt x="4504630" y="195137"/>
                  </a:lnTo>
                  <a:lnTo>
                    <a:pt x="4549829" y="211317"/>
                  </a:lnTo>
                  <a:lnTo>
                    <a:pt x="4594727" y="228113"/>
                  </a:lnTo>
                  <a:lnTo>
                    <a:pt x="4639320" y="245522"/>
                  </a:lnTo>
                  <a:lnTo>
                    <a:pt x="4683604" y="263536"/>
                  </a:lnTo>
                  <a:lnTo>
                    <a:pt x="4727572" y="282152"/>
                  </a:lnTo>
                  <a:lnTo>
                    <a:pt x="4771220" y="301364"/>
                  </a:lnTo>
                  <a:lnTo>
                    <a:pt x="4814543" y="321167"/>
                  </a:lnTo>
                  <a:lnTo>
                    <a:pt x="4857536" y="341556"/>
                  </a:lnTo>
                  <a:lnTo>
                    <a:pt x="4900194" y="362527"/>
                  </a:lnTo>
                  <a:lnTo>
                    <a:pt x="4942511" y="384073"/>
                  </a:lnTo>
                  <a:lnTo>
                    <a:pt x="4984483" y="406189"/>
                  </a:lnTo>
                  <a:lnTo>
                    <a:pt x="5026105" y="428872"/>
                  </a:lnTo>
                  <a:lnTo>
                    <a:pt x="5067372" y="452115"/>
                  </a:lnTo>
                  <a:lnTo>
                    <a:pt x="5108278" y="475914"/>
                  </a:lnTo>
                  <a:lnTo>
                    <a:pt x="5148818" y="500263"/>
                  </a:lnTo>
                  <a:lnTo>
                    <a:pt x="5188989" y="525157"/>
                  </a:lnTo>
                  <a:lnTo>
                    <a:pt x="5228784" y="550592"/>
                  </a:lnTo>
                  <a:lnTo>
                    <a:pt x="5268198" y="576562"/>
                  </a:lnTo>
                  <a:lnTo>
                    <a:pt x="5307227" y="603062"/>
                  </a:lnTo>
                  <a:lnTo>
                    <a:pt x="5345865" y="630087"/>
                  </a:lnTo>
                  <a:lnTo>
                    <a:pt x="5384107" y="657632"/>
                  </a:lnTo>
                  <a:lnTo>
                    <a:pt x="5421949" y="685691"/>
                  </a:lnTo>
                  <a:lnTo>
                    <a:pt x="5459386" y="714261"/>
                  </a:lnTo>
                  <a:lnTo>
                    <a:pt x="5496411" y="743335"/>
                  </a:lnTo>
                  <a:lnTo>
                    <a:pt x="5533021" y="772908"/>
                  </a:lnTo>
                  <a:lnTo>
                    <a:pt x="5569210" y="802976"/>
                  </a:lnTo>
                  <a:lnTo>
                    <a:pt x="5604973" y="833533"/>
                  </a:lnTo>
                  <a:lnTo>
                    <a:pt x="5640305" y="864575"/>
                  </a:lnTo>
                  <a:lnTo>
                    <a:pt x="5675202" y="896096"/>
                  </a:lnTo>
                  <a:lnTo>
                    <a:pt x="5709657" y="928091"/>
                  </a:lnTo>
                  <a:lnTo>
                    <a:pt x="5743667" y="960555"/>
                  </a:lnTo>
                  <a:lnTo>
                    <a:pt x="5777225" y="993483"/>
                  </a:lnTo>
                  <a:lnTo>
                    <a:pt x="5810328" y="1026869"/>
                  </a:lnTo>
                  <a:lnTo>
                    <a:pt x="5842969" y="1060710"/>
                  </a:lnTo>
                  <a:lnTo>
                    <a:pt x="5875145" y="1094999"/>
                  </a:lnTo>
                  <a:lnTo>
                    <a:pt x="5906849" y="1129732"/>
                  </a:lnTo>
                  <a:lnTo>
                    <a:pt x="5938077" y="1164903"/>
                  </a:lnTo>
                  <a:lnTo>
                    <a:pt x="5968824" y="1200507"/>
                  </a:lnTo>
                  <a:lnTo>
                    <a:pt x="5999085" y="1236540"/>
                  </a:lnTo>
                  <a:lnTo>
                    <a:pt x="6028854" y="1272996"/>
                  </a:lnTo>
                  <a:lnTo>
                    <a:pt x="6058127" y="1309871"/>
                  </a:lnTo>
                  <a:lnTo>
                    <a:pt x="6086899" y="1347158"/>
                  </a:lnTo>
                  <a:lnTo>
                    <a:pt x="6115164" y="1384853"/>
                  </a:lnTo>
                  <a:lnTo>
                    <a:pt x="6142918" y="1422951"/>
                  </a:lnTo>
                  <a:lnTo>
                    <a:pt x="6170155" y="1461447"/>
                  </a:lnTo>
                  <a:lnTo>
                    <a:pt x="6196871" y="1500336"/>
                  </a:lnTo>
                  <a:lnTo>
                    <a:pt x="6223061" y="1539612"/>
                  </a:lnTo>
                  <a:lnTo>
                    <a:pt x="6248719" y="1579270"/>
                  </a:lnTo>
                  <a:lnTo>
                    <a:pt x="6273840" y="1619307"/>
                  </a:lnTo>
                  <a:lnTo>
                    <a:pt x="6298420" y="1659715"/>
                  </a:lnTo>
                  <a:lnTo>
                    <a:pt x="6322453" y="1700491"/>
                  </a:lnTo>
                  <a:lnTo>
                    <a:pt x="6345935" y="1741628"/>
                  </a:lnTo>
                  <a:lnTo>
                    <a:pt x="6368859" y="1783123"/>
                  </a:lnTo>
                  <a:lnTo>
                    <a:pt x="6391222" y="1824970"/>
                  </a:lnTo>
                  <a:lnTo>
                    <a:pt x="6413018" y="1867164"/>
                  </a:lnTo>
                  <a:lnTo>
                    <a:pt x="6434243" y="1909700"/>
                  </a:lnTo>
                  <a:lnTo>
                    <a:pt x="6454890" y="1952572"/>
                  </a:lnTo>
                  <a:lnTo>
                    <a:pt x="6474956" y="1995776"/>
                  </a:lnTo>
                  <a:lnTo>
                    <a:pt x="6494435" y="2039306"/>
                  </a:lnTo>
                  <a:lnTo>
                    <a:pt x="6513321" y="2083158"/>
                  </a:lnTo>
                  <a:lnTo>
                    <a:pt x="6531611" y="2127326"/>
                  </a:lnTo>
                  <a:lnTo>
                    <a:pt x="6549299" y="2171806"/>
                  </a:lnTo>
                  <a:lnTo>
                    <a:pt x="6566379" y="2216592"/>
                  </a:lnTo>
                  <a:lnTo>
                    <a:pt x="6582848" y="2261679"/>
                  </a:lnTo>
                  <a:lnTo>
                    <a:pt x="6598699" y="2307061"/>
                  </a:lnTo>
                  <a:lnTo>
                    <a:pt x="6613928" y="2352735"/>
                  </a:lnTo>
                  <a:lnTo>
                    <a:pt x="6628530" y="2398695"/>
                  </a:lnTo>
                  <a:lnTo>
                    <a:pt x="6642500" y="2444935"/>
                  </a:lnTo>
                  <a:lnTo>
                    <a:pt x="6655833" y="2491451"/>
                  </a:lnTo>
                  <a:lnTo>
                    <a:pt x="6668523" y="2538237"/>
                  </a:lnTo>
                  <a:lnTo>
                    <a:pt x="6680566" y="2585289"/>
                  </a:lnTo>
                  <a:lnTo>
                    <a:pt x="6692068" y="2633097"/>
                  </a:lnTo>
                  <a:lnTo>
                    <a:pt x="6702735" y="2680387"/>
                  </a:lnTo>
                  <a:lnTo>
                    <a:pt x="6712760" y="2727988"/>
                  </a:lnTo>
                  <a:lnTo>
                    <a:pt x="6722163" y="2776051"/>
                  </a:lnTo>
                  <a:lnTo>
                    <a:pt x="6730894" y="2824354"/>
                  </a:lnTo>
                  <a:lnTo>
                    <a:pt x="6738947" y="2872892"/>
                  </a:lnTo>
                  <a:lnTo>
                    <a:pt x="6746318" y="2921660"/>
                  </a:lnTo>
                  <a:lnTo>
                    <a:pt x="6753000" y="2970652"/>
                  </a:lnTo>
                  <a:lnTo>
                    <a:pt x="6758991" y="3019864"/>
                  </a:lnTo>
                  <a:lnTo>
                    <a:pt x="6764283" y="3069291"/>
                  </a:lnTo>
                  <a:lnTo>
                    <a:pt x="6768873" y="3118928"/>
                  </a:lnTo>
                  <a:lnTo>
                    <a:pt x="6772755" y="3168769"/>
                  </a:lnTo>
                  <a:lnTo>
                    <a:pt x="6775925" y="3218809"/>
                  </a:lnTo>
                  <a:lnTo>
                    <a:pt x="6778376" y="3269043"/>
                  </a:lnTo>
                  <a:lnTo>
                    <a:pt x="6780105" y="3319467"/>
                  </a:lnTo>
                  <a:lnTo>
                    <a:pt x="6781105" y="3370074"/>
                  </a:lnTo>
                  <a:lnTo>
                    <a:pt x="6781105" y="9408737"/>
                  </a:lnTo>
                  <a:lnTo>
                    <a:pt x="0" y="9408737"/>
                  </a:lnTo>
                  <a:lnTo>
                    <a:pt x="0" y="2860311"/>
                  </a:lnTo>
                  <a:lnTo>
                    <a:pt x="15031" y="2775686"/>
                  </a:lnTo>
                  <a:lnTo>
                    <a:pt x="24549" y="2727919"/>
                  </a:lnTo>
                  <a:lnTo>
                    <a:pt x="34790" y="2680170"/>
                  </a:lnTo>
                  <a:lnTo>
                    <a:pt x="45721" y="2632602"/>
                  </a:lnTo>
                  <a:lnTo>
                    <a:pt x="57123" y="2586052"/>
                  </a:lnTo>
                  <a:lnTo>
                    <a:pt x="69304" y="2539259"/>
                  </a:lnTo>
                  <a:lnTo>
                    <a:pt x="82137" y="2492721"/>
                  </a:lnTo>
                  <a:lnTo>
                    <a:pt x="95617" y="2446445"/>
                  </a:lnTo>
                  <a:lnTo>
                    <a:pt x="109738" y="2400435"/>
                  </a:lnTo>
                  <a:lnTo>
                    <a:pt x="124494" y="2354696"/>
                  </a:lnTo>
                  <a:lnTo>
                    <a:pt x="139882" y="2309234"/>
                  </a:lnTo>
                  <a:lnTo>
                    <a:pt x="155894" y="2264054"/>
                  </a:lnTo>
                  <a:lnTo>
                    <a:pt x="172526" y="2219160"/>
                  </a:lnTo>
                  <a:lnTo>
                    <a:pt x="189772" y="2174558"/>
                  </a:lnTo>
                  <a:lnTo>
                    <a:pt x="207626" y="2130253"/>
                  </a:lnTo>
                  <a:lnTo>
                    <a:pt x="226084" y="2086249"/>
                  </a:lnTo>
                  <a:lnTo>
                    <a:pt x="245140" y="2042553"/>
                  </a:lnTo>
                  <a:lnTo>
                    <a:pt x="264788" y="1999169"/>
                  </a:lnTo>
                  <a:lnTo>
                    <a:pt x="285022" y="1956103"/>
                  </a:lnTo>
                  <a:lnTo>
                    <a:pt x="305839" y="1913358"/>
                  </a:lnTo>
                  <a:lnTo>
                    <a:pt x="327231" y="1870941"/>
                  </a:lnTo>
                  <a:lnTo>
                    <a:pt x="349194" y="1828857"/>
                  </a:lnTo>
                  <a:lnTo>
                    <a:pt x="371723" y="1787111"/>
                  </a:lnTo>
                  <a:lnTo>
                    <a:pt x="394810" y="1745707"/>
                  </a:lnTo>
                  <a:lnTo>
                    <a:pt x="418453" y="1704651"/>
                  </a:lnTo>
                  <a:lnTo>
                    <a:pt x="442644" y="1663948"/>
                  </a:lnTo>
                  <a:lnTo>
                    <a:pt x="467378" y="1623603"/>
                  </a:lnTo>
                  <a:lnTo>
                    <a:pt x="492651" y="1583621"/>
                  </a:lnTo>
                  <a:lnTo>
                    <a:pt x="518456" y="1544007"/>
                  </a:lnTo>
                  <a:lnTo>
                    <a:pt x="544788" y="1504767"/>
                  </a:lnTo>
                  <a:lnTo>
                    <a:pt x="571642" y="1465905"/>
                  </a:lnTo>
                  <a:lnTo>
                    <a:pt x="599012" y="1427426"/>
                  </a:lnTo>
                  <a:lnTo>
                    <a:pt x="626893" y="1389337"/>
                  </a:lnTo>
                  <a:lnTo>
                    <a:pt x="655280" y="1351641"/>
                  </a:lnTo>
                  <a:lnTo>
                    <a:pt x="684166" y="1314344"/>
                  </a:lnTo>
                  <a:lnTo>
                    <a:pt x="713547" y="1277450"/>
                  </a:lnTo>
                  <a:lnTo>
                    <a:pt x="743416" y="1240966"/>
                  </a:lnTo>
                  <a:lnTo>
                    <a:pt x="773770" y="1204896"/>
                  </a:lnTo>
                  <a:lnTo>
                    <a:pt x="804601" y="1169245"/>
                  </a:lnTo>
                  <a:lnTo>
                    <a:pt x="835906" y="1134019"/>
                  </a:lnTo>
                  <a:lnTo>
                    <a:pt x="867677" y="1099222"/>
                  </a:lnTo>
                  <a:lnTo>
                    <a:pt x="899911" y="1064859"/>
                  </a:lnTo>
                  <a:lnTo>
                    <a:pt x="932601" y="1030936"/>
                  </a:lnTo>
                  <a:lnTo>
                    <a:pt x="965742" y="997458"/>
                  </a:lnTo>
                  <a:lnTo>
                    <a:pt x="999328" y="964429"/>
                  </a:lnTo>
                  <a:lnTo>
                    <a:pt x="1033355" y="931855"/>
                  </a:lnTo>
                  <a:lnTo>
                    <a:pt x="1067816" y="899742"/>
                  </a:lnTo>
                  <a:lnTo>
                    <a:pt x="1102706" y="868093"/>
                  </a:lnTo>
                  <a:lnTo>
                    <a:pt x="1138021" y="836915"/>
                  </a:lnTo>
                  <a:lnTo>
                    <a:pt x="1173753" y="806212"/>
                  </a:lnTo>
                  <a:lnTo>
                    <a:pt x="1209899" y="775989"/>
                  </a:lnTo>
                  <a:lnTo>
                    <a:pt x="1246452" y="746252"/>
                  </a:lnTo>
                  <a:lnTo>
                    <a:pt x="1283407" y="717005"/>
                  </a:lnTo>
                  <a:lnTo>
                    <a:pt x="1320759" y="688254"/>
                  </a:lnTo>
                  <a:lnTo>
                    <a:pt x="1358502" y="660004"/>
                  </a:lnTo>
                  <a:lnTo>
                    <a:pt x="1396631" y="632259"/>
                  </a:lnTo>
                  <a:lnTo>
                    <a:pt x="1435140" y="605026"/>
                  </a:lnTo>
                  <a:lnTo>
                    <a:pt x="1474024" y="578309"/>
                  </a:lnTo>
                  <a:lnTo>
                    <a:pt x="1513277" y="552113"/>
                  </a:lnTo>
                  <a:lnTo>
                    <a:pt x="1552895" y="526443"/>
                  </a:lnTo>
                  <a:lnTo>
                    <a:pt x="1592870" y="501304"/>
                  </a:lnTo>
                  <a:lnTo>
                    <a:pt x="1633200" y="476702"/>
                  </a:lnTo>
                  <a:lnTo>
                    <a:pt x="1673876" y="452642"/>
                  </a:lnTo>
                  <a:lnTo>
                    <a:pt x="1714895" y="429128"/>
                  </a:lnTo>
                  <a:lnTo>
                    <a:pt x="1756251" y="406166"/>
                  </a:lnTo>
                  <a:lnTo>
                    <a:pt x="1797938" y="383760"/>
                  </a:lnTo>
                  <a:lnTo>
                    <a:pt x="1839951" y="361917"/>
                  </a:lnTo>
                  <a:lnTo>
                    <a:pt x="1882285" y="340641"/>
                  </a:lnTo>
                  <a:lnTo>
                    <a:pt x="1924933" y="319936"/>
                  </a:lnTo>
                  <a:lnTo>
                    <a:pt x="1967892" y="299809"/>
                  </a:lnTo>
                  <a:lnTo>
                    <a:pt x="2011154" y="280265"/>
                  </a:lnTo>
                  <a:lnTo>
                    <a:pt x="2054715" y="261308"/>
                  </a:lnTo>
                  <a:lnTo>
                    <a:pt x="2098570" y="242943"/>
                  </a:lnTo>
                  <a:lnTo>
                    <a:pt x="2142712" y="225176"/>
                  </a:lnTo>
                  <a:lnTo>
                    <a:pt x="2187137" y="208012"/>
                  </a:lnTo>
                  <a:lnTo>
                    <a:pt x="2231839" y="191455"/>
                  </a:lnTo>
                  <a:lnTo>
                    <a:pt x="2239206" y="187773"/>
                  </a:lnTo>
                  <a:lnTo>
                    <a:pt x="2246573" y="187773"/>
                  </a:lnTo>
                  <a:lnTo>
                    <a:pt x="2253940" y="184091"/>
                  </a:lnTo>
                  <a:lnTo>
                    <a:pt x="2301339" y="168346"/>
                  </a:lnTo>
                  <a:lnTo>
                    <a:pt x="2349095" y="153248"/>
                  </a:lnTo>
                  <a:lnTo>
                    <a:pt x="2397199" y="138805"/>
                  </a:lnTo>
                  <a:lnTo>
                    <a:pt x="2445644" y="125027"/>
                  </a:lnTo>
                  <a:lnTo>
                    <a:pt x="2494420" y="111920"/>
                  </a:lnTo>
                  <a:lnTo>
                    <a:pt x="2543521" y="99495"/>
                  </a:lnTo>
                  <a:lnTo>
                    <a:pt x="2592937" y="87758"/>
                  </a:lnTo>
                  <a:lnTo>
                    <a:pt x="2642660" y="76718"/>
                  </a:lnTo>
                  <a:lnTo>
                    <a:pt x="2692682" y="66383"/>
                  </a:lnTo>
                  <a:lnTo>
                    <a:pt x="2742995" y="56762"/>
                  </a:lnTo>
                  <a:lnTo>
                    <a:pt x="2793590" y="47863"/>
                  </a:lnTo>
                  <a:lnTo>
                    <a:pt x="2844459" y="39695"/>
                  </a:lnTo>
                  <a:lnTo>
                    <a:pt x="2895594" y="32265"/>
                  </a:lnTo>
                  <a:lnTo>
                    <a:pt x="2946986" y="25581"/>
                  </a:lnTo>
                  <a:lnTo>
                    <a:pt x="2998627" y="19653"/>
                  </a:lnTo>
                  <a:lnTo>
                    <a:pt x="3050509" y="14489"/>
                  </a:lnTo>
                  <a:lnTo>
                    <a:pt x="3102624" y="10096"/>
                  </a:lnTo>
                  <a:lnTo>
                    <a:pt x="3154963" y="6483"/>
                  </a:lnTo>
                  <a:lnTo>
                    <a:pt x="3207517" y="3659"/>
                  </a:lnTo>
                  <a:lnTo>
                    <a:pt x="3260279" y="1632"/>
                  </a:lnTo>
                  <a:lnTo>
                    <a:pt x="3313241" y="409"/>
                  </a:lnTo>
                  <a:lnTo>
                    <a:pt x="3366393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"/>
              <a:ext cx="6781165" cy="10287000"/>
            </a:xfrm>
            <a:custGeom>
              <a:avLst/>
              <a:gdLst/>
              <a:ahLst/>
              <a:cxnLst/>
              <a:rect l="l" t="t" r="r" b="b"/>
              <a:pathLst>
                <a:path w="6781165" h="10287000">
                  <a:moveTo>
                    <a:pt x="3513945" y="10286993"/>
                  </a:moveTo>
                  <a:lnTo>
                    <a:pt x="3234940" y="10286993"/>
                  </a:lnTo>
                  <a:lnTo>
                    <a:pt x="3216624" y="10286226"/>
                  </a:lnTo>
                  <a:lnTo>
                    <a:pt x="3165570" y="10283268"/>
                  </a:lnTo>
                  <a:lnTo>
                    <a:pt x="3114541" y="10279505"/>
                  </a:lnTo>
                  <a:lnTo>
                    <a:pt x="3063565" y="10274956"/>
                  </a:lnTo>
                  <a:lnTo>
                    <a:pt x="3012668" y="10269639"/>
                  </a:lnTo>
                  <a:lnTo>
                    <a:pt x="2961879" y="10263571"/>
                  </a:lnTo>
                  <a:lnTo>
                    <a:pt x="2911224" y="10256772"/>
                  </a:lnTo>
                  <a:lnTo>
                    <a:pt x="2860731" y="10249258"/>
                  </a:lnTo>
                  <a:lnTo>
                    <a:pt x="2810427" y="10241050"/>
                  </a:lnTo>
                  <a:lnTo>
                    <a:pt x="2760339" y="10232163"/>
                  </a:lnTo>
                  <a:lnTo>
                    <a:pt x="2710494" y="10222618"/>
                  </a:lnTo>
                  <a:lnTo>
                    <a:pt x="2660920" y="10212431"/>
                  </a:lnTo>
                  <a:lnTo>
                    <a:pt x="2611644" y="10201621"/>
                  </a:lnTo>
                  <a:lnTo>
                    <a:pt x="2562693" y="10190207"/>
                  </a:lnTo>
                  <a:lnTo>
                    <a:pt x="2514095" y="10178206"/>
                  </a:lnTo>
                  <a:lnTo>
                    <a:pt x="2465876" y="10165636"/>
                  </a:lnTo>
                  <a:lnTo>
                    <a:pt x="2418064" y="10152516"/>
                  </a:lnTo>
                  <a:lnTo>
                    <a:pt x="2370686" y="10138864"/>
                  </a:lnTo>
                  <a:lnTo>
                    <a:pt x="2323770" y="10124698"/>
                  </a:lnTo>
                  <a:lnTo>
                    <a:pt x="2277342" y="10110036"/>
                  </a:lnTo>
                  <a:lnTo>
                    <a:pt x="2231430" y="10094896"/>
                  </a:lnTo>
                  <a:lnTo>
                    <a:pt x="2186232" y="10078712"/>
                  </a:lnTo>
                  <a:lnTo>
                    <a:pt x="2141334" y="10061910"/>
                  </a:lnTo>
                  <a:lnTo>
                    <a:pt x="2096740" y="10044496"/>
                  </a:lnTo>
                  <a:lnTo>
                    <a:pt x="2052457" y="10026476"/>
                  </a:lnTo>
                  <a:lnTo>
                    <a:pt x="2008489" y="10007855"/>
                  </a:lnTo>
                  <a:lnTo>
                    <a:pt x="1964841" y="9988636"/>
                  </a:lnTo>
                  <a:lnTo>
                    <a:pt x="1921518" y="9968827"/>
                  </a:lnTo>
                  <a:lnTo>
                    <a:pt x="1878525" y="9948431"/>
                  </a:lnTo>
                  <a:lnTo>
                    <a:pt x="1835867" y="9927453"/>
                  </a:lnTo>
                  <a:lnTo>
                    <a:pt x="1793550" y="9905899"/>
                  </a:lnTo>
                  <a:lnTo>
                    <a:pt x="1751578" y="9883774"/>
                  </a:lnTo>
                  <a:lnTo>
                    <a:pt x="1709956" y="9861083"/>
                  </a:lnTo>
                  <a:lnTo>
                    <a:pt x="1668689" y="9837830"/>
                  </a:lnTo>
                  <a:lnTo>
                    <a:pt x="1627783" y="9814022"/>
                  </a:lnTo>
                  <a:lnTo>
                    <a:pt x="1587242" y="9789662"/>
                  </a:lnTo>
                  <a:lnTo>
                    <a:pt x="1547072" y="9764757"/>
                  </a:lnTo>
                  <a:lnTo>
                    <a:pt x="1507277" y="9739310"/>
                  </a:lnTo>
                  <a:lnTo>
                    <a:pt x="1467863" y="9713328"/>
                  </a:lnTo>
                  <a:lnTo>
                    <a:pt x="1428834" y="9686815"/>
                  </a:lnTo>
                  <a:lnTo>
                    <a:pt x="1390196" y="9659776"/>
                  </a:lnTo>
                  <a:lnTo>
                    <a:pt x="1351953" y="9632217"/>
                  </a:lnTo>
                  <a:lnTo>
                    <a:pt x="1314111" y="9604142"/>
                  </a:lnTo>
                  <a:lnTo>
                    <a:pt x="1276675" y="9575557"/>
                  </a:lnTo>
                  <a:lnTo>
                    <a:pt x="1239650" y="9546466"/>
                  </a:lnTo>
                  <a:lnTo>
                    <a:pt x="1203040" y="9516874"/>
                  </a:lnTo>
                  <a:lnTo>
                    <a:pt x="1166851" y="9486787"/>
                  </a:lnTo>
                  <a:lnTo>
                    <a:pt x="1131088" y="9456210"/>
                  </a:lnTo>
                  <a:lnTo>
                    <a:pt x="1095755" y="9425148"/>
                  </a:lnTo>
                  <a:lnTo>
                    <a:pt x="1060859" y="9393606"/>
                  </a:lnTo>
                  <a:lnTo>
                    <a:pt x="1026403" y="9361588"/>
                  </a:lnTo>
                  <a:lnTo>
                    <a:pt x="992394" y="9329101"/>
                  </a:lnTo>
                  <a:lnTo>
                    <a:pt x="958835" y="9296148"/>
                  </a:lnTo>
                  <a:lnTo>
                    <a:pt x="925733" y="9262735"/>
                  </a:lnTo>
                  <a:lnTo>
                    <a:pt x="893091" y="9228868"/>
                  </a:lnTo>
                  <a:lnTo>
                    <a:pt x="860916" y="9194551"/>
                  </a:lnTo>
                  <a:lnTo>
                    <a:pt x="829212" y="9159789"/>
                  </a:lnTo>
                  <a:lnTo>
                    <a:pt x="797984" y="9124587"/>
                  </a:lnTo>
                  <a:lnTo>
                    <a:pt x="767237" y="9088951"/>
                  </a:lnTo>
                  <a:lnTo>
                    <a:pt x="736976" y="9052885"/>
                  </a:lnTo>
                  <a:lnTo>
                    <a:pt x="707207" y="9016395"/>
                  </a:lnTo>
                  <a:lnTo>
                    <a:pt x="677934" y="8979485"/>
                  </a:lnTo>
                  <a:lnTo>
                    <a:pt x="649162" y="8942161"/>
                  </a:lnTo>
                  <a:lnTo>
                    <a:pt x="620897" y="8904427"/>
                  </a:lnTo>
                  <a:lnTo>
                    <a:pt x="593143" y="8866289"/>
                  </a:lnTo>
                  <a:lnTo>
                    <a:pt x="565905" y="8827752"/>
                  </a:lnTo>
                  <a:lnTo>
                    <a:pt x="539189" y="8788821"/>
                  </a:lnTo>
                  <a:lnTo>
                    <a:pt x="513000" y="8749501"/>
                  </a:lnTo>
                  <a:lnTo>
                    <a:pt x="487342" y="8709796"/>
                  </a:lnTo>
                  <a:lnTo>
                    <a:pt x="462220" y="8669713"/>
                  </a:lnTo>
                  <a:lnTo>
                    <a:pt x="437641" y="8629256"/>
                  </a:lnTo>
                  <a:lnTo>
                    <a:pt x="413608" y="8588430"/>
                  </a:lnTo>
                  <a:lnTo>
                    <a:pt x="390126" y="8547240"/>
                  </a:lnTo>
                  <a:lnTo>
                    <a:pt x="367201" y="8505691"/>
                  </a:lnTo>
                  <a:lnTo>
                    <a:pt x="344838" y="8463789"/>
                  </a:lnTo>
                  <a:lnTo>
                    <a:pt x="323042" y="8421538"/>
                  </a:lnTo>
                  <a:lnTo>
                    <a:pt x="301818" y="8378944"/>
                  </a:lnTo>
                  <a:lnTo>
                    <a:pt x="281170" y="8336011"/>
                  </a:lnTo>
                  <a:lnTo>
                    <a:pt x="261105" y="8292744"/>
                  </a:lnTo>
                  <a:lnTo>
                    <a:pt x="241626" y="8249150"/>
                  </a:lnTo>
                  <a:lnTo>
                    <a:pt x="222739" y="8205232"/>
                  </a:lnTo>
                  <a:lnTo>
                    <a:pt x="204450" y="8160995"/>
                  </a:lnTo>
                  <a:lnTo>
                    <a:pt x="186762" y="8116446"/>
                  </a:lnTo>
                  <a:lnTo>
                    <a:pt x="169681" y="8071588"/>
                  </a:lnTo>
                  <a:lnTo>
                    <a:pt x="153213" y="8026428"/>
                  </a:lnTo>
                  <a:lnTo>
                    <a:pt x="137361" y="7980969"/>
                  </a:lnTo>
                  <a:lnTo>
                    <a:pt x="122132" y="7935217"/>
                  </a:lnTo>
                  <a:lnTo>
                    <a:pt x="107530" y="7889178"/>
                  </a:lnTo>
                  <a:lnTo>
                    <a:pt x="93560" y="7842855"/>
                  </a:lnTo>
                  <a:lnTo>
                    <a:pt x="80228" y="7796255"/>
                  </a:lnTo>
                  <a:lnTo>
                    <a:pt x="67538" y="7749382"/>
                  </a:lnTo>
                  <a:lnTo>
                    <a:pt x="55397" y="7701836"/>
                  </a:lnTo>
                  <a:lnTo>
                    <a:pt x="44077" y="7654716"/>
                  </a:lnTo>
                  <a:lnTo>
                    <a:pt x="33371" y="7607178"/>
                  </a:lnTo>
                  <a:lnTo>
                    <a:pt x="23301" y="7559265"/>
                  </a:lnTo>
                  <a:lnTo>
                    <a:pt x="13897" y="7511104"/>
                  </a:lnTo>
                  <a:lnTo>
                    <a:pt x="5167" y="7462702"/>
                  </a:lnTo>
                  <a:lnTo>
                    <a:pt x="0" y="0"/>
                  </a:lnTo>
                  <a:lnTo>
                    <a:pt x="6780697" y="0"/>
                  </a:lnTo>
                  <a:lnTo>
                    <a:pt x="6780697" y="6921035"/>
                  </a:lnTo>
                  <a:lnTo>
                    <a:pt x="6779690" y="6971338"/>
                  </a:lnTo>
                  <a:lnTo>
                    <a:pt x="6777945" y="7021464"/>
                  </a:lnTo>
                  <a:lnTo>
                    <a:pt x="6775465" y="7071408"/>
                  </a:lnTo>
                  <a:lnTo>
                    <a:pt x="6772258" y="7121165"/>
                  </a:lnTo>
                  <a:lnTo>
                    <a:pt x="6768327" y="7170731"/>
                  </a:lnTo>
                  <a:lnTo>
                    <a:pt x="6763679" y="7220099"/>
                  </a:lnTo>
                  <a:lnTo>
                    <a:pt x="6758319" y="7269266"/>
                  </a:lnTo>
                  <a:lnTo>
                    <a:pt x="6752253" y="7318225"/>
                  </a:lnTo>
                  <a:lnTo>
                    <a:pt x="6745485" y="7366973"/>
                  </a:lnTo>
                  <a:lnTo>
                    <a:pt x="6738022" y="7415503"/>
                  </a:lnTo>
                  <a:lnTo>
                    <a:pt x="6729868" y="7463810"/>
                  </a:lnTo>
                  <a:lnTo>
                    <a:pt x="6721030" y="7511891"/>
                  </a:lnTo>
                  <a:lnTo>
                    <a:pt x="6711512" y="7559738"/>
                  </a:lnTo>
                  <a:lnTo>
                    <a:pt x="6701321" y="7607349"/>
                  </a:lnTo>
                  <a:lnTo>
                    <a:pt x="6690431" y="7654839"/>
                  </a:lnTo>
                  <a:lnTo>
                    <a:pt x="6678832" y="7702242"/>
                  </a:lnTo>
                  <a:lnTo>
                    <a:pt x="6666757" y="7748703"/>
                  </a:lnTo>
                  <a:lnTo>
                    <a:pt x="6653924" y="7795313"/>
                  </a:lnTo>
                  <a:lnTo>
                    <a:pt x="6640444" y="7841659"/>
                  </a:lnTo>
                  <a:lnTo>
                    <a:pt x="6626323" y="7887737"/>
                  </a:lnTo>
                  <a:lnTo>
                    <a:pt x="6611566" y="7933542"/>
                  </a:lnTo>
                  <a:lnTo>
                    <a:pt x="6596179" y="7979070"/>
                  </a:lnTo>
                  <a:lnTo>
                    <a:pt x="6580167" y="8024313"/>
                  </a:lnTo>
                  <a:lnTo>
                    <a:pt x="6563535" y="8069269"/>
                  </a:lnTo>
                  <a:lnTo>
                    <a:pt x="6546289" y="8113931"/>
                  </a:lnTo>
                  <a:lnTo>
                    <a:pt x="6528435" y="8158295"/>
                  </a:lnTo>
                  <a:lnTo>
                    <a:pt x="6509977" y="8202355"/>
                  </a:lnTo>
                  <a:lnTo>
                    <a:pt x="6490921" y="8246107"/>
                  </a:lnTo>
                  <a:lnTo>
                    <a:pt x="6471273" y="8289545"/>
                  </a:lnTo>
                  <a:lnTo>
                    <a:pt x="6451038" y="8332664"/>
                  </a:lnTo>
                  <a:lnTo>
                    <a:pt x="6430222" y="8375459"/>
                  </a:lnTo>
                  <a:lnTo>
                    <a:pt x="6408829" y="8417926"/>
                  </a:lnTo>
                  <a:lnTo>
                    <a:pt x="6386866" y="8460058"/>
                  </a:lnTo>
                  <a:lnTo>
                    <a:pt x="6364338" y="8501851"/>
                  </a:lnTo>
                  <a:lnTo>
                    <a:pt x="6341250" y="8543301"/>
                  </a:lnTo>
                  <a:lnTo>
                    <a:pt x="6317608" y="8584401"/>
                  </a:lnTo>
                  <a:lnTo>
                    <a:pt x="6293417" y="8625147"/>
                  </a:lnTo>
                  <a:lnTo>
                    <a:pt x="6268682" y="8665533"/>
                  </a:lnTo>
                  <a:lnTo>
                    <a:pt x="6243410" y="8705555"/>
                  </a:lnTo>
                  <a:lnTo>
                    <a:pt x="6217605" y="8745208"/>
                  </a:lnTo>
                  <a:lnTo>
                    <a:pt x="6191272" y="8784486"/>
                  </a:lnTo>
                  <a:lnTo>
                    <a:pt x="6164418" y="8823384"/>
                  </a:lnTo>
                  <a:lnTo>
                    <a:pt x="6137048" y="8861897"/>
                  </a:lnTo>
                  <a:lnTo>
                    <a:pt x="6109167" y="8900021"/>
                  </a:lnTo>
                  <a:lnTo>
                    <a:pt x="6080781" y="8937750"/>
                  </a:lnTo>
                  <a:lnTo>
                    <a:pt x="6051895" y="8975079"/>
                  </a:lnTo>
                  <a:lnTo>
                    <a:pt x="6022514" y="9012003"/>
                  </a:lnTo>
                  <a:lnTo>
                    <a:pt x="5992644" y="9048517"/>
                  </a:lnTo>
                  <a:lnTo>
                    <a:pt x="5962291" y="9084615"/>
                  </a:lnTo>
                  <a:lnTo>
                    <a:pt x="5931459" y="9120294"/>
                  </a:lnTo>
                  <a:lnTo>
                    <a:pt x="5900155" y="9155547"/>
                  </a:lnTo>
                  <a:lnTo>
                    <a:pt x="5868383" y="9190370"/>
                  </a:lnTo>
                  <a:lnTo>
                    <a:pt x="5836150" y="9224757"/>
                  </a:lnTo>
                  <a:lnTo>
                    <a:pt x="5803460" y="9258703"/>
                  </a:lnTo>
                  <a:lnTo>
                    <a:pt x="5770319" y="9292204"/>
                  </a:lnTo>
                  <a:lnTo>
                    <a:pt x="5736733" y="9325255"/>
                  </a:lnTo>
                  <a:lnTo>
                    <a:pt x="5702706" y="9357849"/>
                  </a:lnTo>
                  <a:lnTo>
                    <a:pt x="5668245" y="9389983"/>
                  </a:lnTo>
                  <a:lnTo>
                    <a:pt x="5633354" y="9421651"/>
                  </a:lnTo>
                  <a:lnTo>
                    <a:pt x="5598040" y="9452847"/>
                  </a:lnTo>
                  <a:lnTo>
                    <a:pt x="5562307" y="9483568"/>
                  </a:lnTo>
                  <a:lnTo>
                    <a:pt x="5526162" y="9513808"/>
                  </a:lnTo>
                  <a:lnTo>
                    <a:pt x="5489608" y="9543561"/>
                  </a:lnTo>
                  <a:lnTo>
                    <a:pt x="5452653" y="9572823"/>
                  </a:lnTo>
                  <a:lnTo>
                    <a:pt x="5415301" y="9601589"/>
                  </a:lnTo>
                  <a:lnTo>
                    <a:pt x="5377558" y="9629853"/>
                  </a:lnTo>
                  <a:lnTo>
                    <a:pt x="5339430" y="9657611"/>
                  </a:lnTo>
                  <a:lnTo>
                    <a:pt x="5300921" y="9684857"/>
                  </a:lnTo>
                  <a:lnTo>
                    <a:pt x="5262037" y="9711586"/>
                  </a:lnTo>
                  <a:lnTo>
                    <a:pt x="5222783" y="9737794"/>
                  </a:lnTo>
                  <a:lnTo>
                    <a:pt x="5183166" y="9763475"/>
                  </a:lnTo>
                  <a:lnTo>
                    <a:pt x="5143190" y="9788624"/>
                  </a:lnTo>
                  <a:lnTo>
                    <a:pt x="5102861" y="9813236"/>
                  </a:lnTo>
                  <a:lnTo>
                    <a:pt x="5062184" y="9837306"/>
                  </a:lnTo>
                  <a:lnTo>
                    <a:pt x="5021165" y="9860828"/>
                  </a:lnTo>
                  <a:lnTo>
                    <a:pt x="4979810" y="9883799"/>
                  </a:lnTo>
                  <a:lnTo>
                    <a:pt x="4938123" y="9906212"/>
                  </a:lnTo>
                  <a:lnTo>
                    <a:pt x="4896110" y="9928063"/>
                  </a:lnTo>
                  <a:lnTo>
                    <a:pt x="4853776" y="9949347"/>
                  </a:lnTo>
                  <a:lnTo>
                    <a:pt x="4811127" y="9970058"/>
                  </a:lnTo>
                  <a:lnTo>
                    <a:pt x="4768169" y="9990192"/>
                  </a:lnTo>
                  <a:lnTo>
                    <a:pt x="4724907" y="10009742"/>
                  </a:lnTo>
                  <a:lnTo>
                    <a:pt x="4681345" y="10028706"/>
                  </a:lnTo>
                  <a:lnTo>
                    <a:pt x="4637491" y="10047076"/>
                  </a:lnTo>
                  <a:lnTo>
                    <a:pt x="4593348" y="10064848"/>
                  </a:lnTo>
                  <a:lnTo>
                    <a:pt x="4548924" y="10082018"/>
                  </a:lnTo>
                  <a:lnTo>
                    <a:pt x="4504222" y="10098579"/>
                  </a:lnTo>
                  <a:lnTo>
                    <a:pt x="4496855" y="10102263"/>
                  </a:lnTo>
                  <a:lnTo>
                    <a:pt x="4489487" y="10102263"/>
                  </a:lnTo>
                  <a:lnTo>
                    <a:pt x="4482120" y="10105945"/>
                  </a:lnTo>
                  <a:lnTo>
                    <a:pt x="4434722" y="10121695"/>
                  </a:lnTo>
                  <a:lnTo>
                    <a:pt x="4386966" y="10136797"/>
                  </a:lnTo>
                  <a:lnTo>
                    <a:pt x="4338862" y="10151244"/>
                  </a:lnTo>
                  <a:lnTo>
                    <a:pt x="4290417" y="10165027"/>
                  </a:lnTo>
                  <a:lnTo>
                    <a:pt x="4241640" y="10178137"/>
                  </a:lnTo>
                  <a:lnTo>
                    <a:pt x="4192540" y="10190567"/>
                  </a:lnTo>
                  <a:lnTo>
                    <a:pt x="4143124" y="10202308"/>
                  </a:lnTo>
                  <a:lnTo>
                    <a:pt x="4093400" y="10213351"/>
                  </a:lnTo>
                  <a:lnTo>
                    <a:pt x="4043378" y="10223689"/>
                  </a:lnTo>
                  <a:lnTo>
                    <a:pt x="3993065" y="10233313"/>
                  </a:lnTo>
                  <a:lnTo>
                    <a:pt x="3942470" y="10242214"/>
                  </a:lnTo>
                  <a:lnTo>
                    <a:pt x="3891601" y="10250385"/>
                  </a:lnTo>
                  <a:lnTo>
                    <a:pt x="3840467" y="10257817"/>
                  </a:lnTo>
                  <a:lnTo>
                    <a:pt x="3789074" y="10264503"/>
                  </a:lnTo>
                  <a:lnTo>
                    <a:pt x="3737433" y="10270432"/>
                  </a:lnTo>
                  <a:lnTo>
                    <a:pt x="3685551" y="10275599"/>
                  </a:lnTo>
                  <a:lnTo>
                    <a:pt x="3633437" y="10279993"/>
                  </a:lnTo>
                  <a:lnTo>
                    <a:pt x="3581098" y="10283606"/>
                  </a:lnTo>
                  <a:lnTo>
                    <a:pt x="3528544" y="10286431"/>
                  </a:lnTo>
                  <a:lnTo>
                    <a:pt x="3513945" y="102869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5352" y="3818630"/>
            <a:ext cx="5226050" cy="183515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353185" marR="5080" indent="-1341120">
              <a:lnSpc>
                <a:spcPts val="6450"/>
              </a:lnSpc>
              <a:spcBef>
                <a:spcPts val="1440"/>
              </a:spcBef>
            </a:pPr>
            <a:r>
              <a:rPr sz="6500" spc="11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65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0" spc="34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65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0" spc="225" dirty="0">
                <a:solidFill>
                  <a:srgbClr val="FFFFFF"/>
                </a:solidFill>
                <a:latin typeface="Arial"/>
                <a:cs typeface="Arial"/>
              </a:rPr>
              <a:t>Latent </a:t>
            </a:r>
            <a:r>
              <a:rPr sz="6500" spc="-178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500" spc="229" dirty="0">
                <a:solidFill>
                  <a:srgbClr val="FFFFFF"/>
                </a:solidFill>
                <a:latin typeface="Arial"/>
                <a:cs typeface="Arial"/>
              </a:rPr>
              <a:t>Factor</a:t>
            </a:r>
            <a:endParaRPr sz="6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4613" y="1531627"/>
            <a:ext cx="11119840" cy="68227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51909" y="23"/>
            <a:ext cx="6736715" cy="10287000"/>
            <a:chOff x="11551909" y="23"/>
            <a:chExt cx="6736715" cy="10287000"/>
          </a:xfrm>
        </p:grpSpPr>
        <p:sp>
          <p:nvSpPr>
            <p:cNvPr id="3" name="object 3"/>
            <p:cNvSpPr/>
            <p:nvPr/>
          </p:nvSpPr>
          <p:spPr>
            <a:xfrm>
              <a:off x="11552317" y="878255"/>
              <a:ext cx="6736080" cy="9408795"/>
            </a:xfrm>
            <a:custGeom>
              <a:avLst/>
              <a:gdLst/>
              <a:ahLst/>
              <a:cxnLst/>
              <a:rect l="l" t="t" r="r" b="b"/>
              <a:pathLst>
                <a:path w="6736080" h="9408795">
                  <a:moveTo>
                    <a:pt x="3411029" y="0"/>
                  </a:moveTo>
                  <a:lnTo>
                    <a:pt x="3461996" y="435"/>
                  </a:lnTo>
                  <a:lnTo>
                    <a:pt x="3513019" y="1729"/>
                  </a:lnTo>
                  <a:lnTo>
                    <a:pt x="3564072" y="3864"/>
                  </a:lnTo>
                  <a:lnTo>
                    <a:pt x="3615126" y="6821"/>
                  </a:lnTo>
                  <a:lnTo>
                    <a:pt x="3666155" y="10583"/>
                  </a:lnTo>
                  <a:lnTo>
                    <a:pt x="3717132" y="15131"/>
                  </a:lnTo>
                  <a:lnTo>
                    <a:pt x="3768028" y="20447"/>
                  </a:lnTo>
                  <a:lnTo>
                    <a:pt x="3818817" y="26513"/>
                  </a:lnTo>
                  <a:lnTo>
                    <a:pt x="3869472" y="33310"/>
                  </a:lnTo>
                  <a:lnTo>
                    <a:pt x="3919965" y="40821"/>
                  </a:lnTo>
                  <a:lnTo>
                    <a:pt x="3970269" y="49028"/>
                  </a:lnTo>
                  <a:lnTo>
                    <a:pt x="4020357" y="57911"/>
                  </a:lnTo>
                  <a:lnTo>
                    <a:pt x="4070202" y="67454"/>
                  </a:lnTo>
                  <a:lnTo>
                    <a:pt x="4119776" y="77638"/>
                  </a:lnTo>
                  <a:lnTo>
                    <a:pt x="4169052" y="88444"/>
                  </a:lnTo>
                  <a:lnTo>
                    <a:pt x="4218003" y="99855"/>
                  </a:lnTo>
                  <a:lnTo>
                    <a:pt x="4266601" y="111853"/>
                  </a:lnTo>
                  <a:lnTo>
                    <a:pt x="4314820" y="124418"/>
                  </a:lnTo>
                  <a:lnTo>
                    <a:pt x="4362632" y="137534"/>
                  </a:lnTo>
                  <a:lnTo>
                    <a:pt x="4410010" y="151182"/>
                  </a:lnTo>
                  <a:lnTo>
                    <a:pt x="4456926" y="165344"/>
                  </a:lnTo>
                  <a:lnTo>
                    <a:pt x="4503354" y="180002"/>
                  </a:lnTo>
                  <a:lnTo>
                    <a:pt x="4549266" y="195137"/>
                  </a:lnTo>
                  <a:lnTo>
                    <a:pt x="4594464" y="211317"/>
                  </a:lnTo>
                  <a:lnTo>
                    <a:pt x="4639363" y="228113"/>
                  </a:lnTo>
                  <a:lnTo>
                    <a:pt x="4683956" y="245522"/>
                  </a:lnTo>
                  <a:lnTo>
                    <a:pt x="4728239" y="263536"/>
                  </a:lnTo>
                  <a:lnTo>
                    <a:pt x="4772208" y="282152"/>
                  </a:lnTo>
                  <a:lnTo>
                    <a:pt x="4815856" y="301364"/>
                  </a:lnTo>
                  <a:lnTo>
                    <a:pt x="4859179" y="321167"/>
                  </a:lnTo>
                  <a:lnTo>
                    <a:pt x="4902172" y="341556"/>
                  </a:lnTo>
                  <a:lnTo>
                    <a:pt x="4944829" y="362527"/>
                  </a:lnTo>
                  <a:lnTo>
                    <a:pt x="4987147" y="384073"/>
                  </a:lnTo>
                  <a:lnTo>
                    <a:pt x="5029119" y="406189"/>
                  </a:lnTo>
                  <a:lnTo>
                    <a:pt x="5070741" y="428872"/>
                  </a:lnTo>
                  <a:lnTo>
                    <a:pt x="5112007" y="452115"/>
                  </a:lnTo>
                  <a:lnTo>
                    <a:pt x="5152913" y="475914"/>
                  </a:lnTo>
                  <a:lnTo>
                    <a:pt x="5193454" y="500263"/>
                  </a:lnTo>
                  <a:lnTo>
                    <a:pt x="5233624" y="525157"/>
                  </a:lnTo>
                  <a:lnTo>
                    <a:pt x="5273419" y="550592"/>
                  </a:lnTo>
                  <a:lnTo>
                    <a:pt x="5312834" y="576562"/>
                  </a:lnTo>
                  <a:lnTo>
                    <a:pt x="5351862" y="603062"/>
                  </a:lnTo>
                  <a:lnTo>
                    <a:pt x="5390501" y="630087"/>
                  </a:lnTo>
                  <a:lnTo>
                    <a:pt x="5428743" y="657632"/>
                  </a:lnTo>
                  <a:lnTo>
                    <a:pt x="5466585" y="685691"/>
                  </a:lnTo>
                  <a:lnTo>
                    <a:pt x="5504021" y="714261"/>
                  </a:lnTo>
                  <a:lnTo>
                    <a:pt x="5541047" y="743335"/>
                  </a:lnTo>
                  <a:lnTo>
                    <a:pt x="5577657" y="772908"/>
                  </a:lnTo>
                  <a:lnTo>
                    <a:pt x="5613846" y="802976"/>
                  </a:lnTo>
                  <a:lnTo>
                    <a:pt x="5649609" y="833533"/>
                  </a:lnTo>
                  <a:lnTo>
                    <a:pt x="5684941" y="864575"/>
                  </a:lnTo>
                  <a:lnTo>
                    <a:pt x="5719838" y="896096"/>
                  </a:lnTo>
                  <a:lnTo>
                    <a:pt x="5754293" y="928091"/>
                  </a:lnTo>
                  <a:lnTo>
                    <a:pt x="5788303" y="960555"/>
                  </a:lnTo>
                  <a:lnTo>
                    <a:pt x="5821861" y="993483"/>
                  </a:lnTo>
                  <a:lnTo>
                    <a:pt x="5854964" y="1026869"/>
                  </a:lnTo>
                  <a:lnTo>
                    <a:pt x="5887605" y="1060710"/>
                  </a:lnTo>
                  <a:lnTo>
                    <a:pt x="5919780" y="1094999"/>
                  </a:lnTo>
                  <a:lnTo>
                    <a:pt x="5951485" y="1129732"/>
                  </a:lnTo>
                  <a:lnTo>
                    <a:pt x="5982713" y="1164903"/>
                  </a:lnTo>
                  <a:lnTo>
                    <a:pt x="6013460" y="1200507"/>
                  </a:lnTo>
                  <a:lnTo>
                    <a:pt x="6043720" y="1236540"/>
                  </a:lnTo>
                  <a:lnTo>
                    <a:pt x="6073490" y="1272996"/>
                  </a:lnTo>
                  <a:lnTo>
                    <a:pt x="6102763" y="1309871"/>
                  </a:lnTo>
                  <a:lnTo>
                    <a:pt x="6131534" y="1347158"/>
                  </a:lnTo>
                  <a:lnTo>
                    <a:pt x="6159800" y="1384853"/>
                  </a:lnTo>
                  <a:lnTo>
                    <a:pt x="6187554" y="1422951"/>
                  </a:lnTo>
                  <a:lnTo>
                    <a:pt x="6214791" y="1461447"/>
                  </a:lnTo>
                  <a:lnTo>
                    <a:pt x="6241507" y="1500336"/>
                  </a:lnTo>
                  <a:lnTo>
                    <a:pt x="6267697" y="1539612"/>
                  </a:lnTo>
                  <a:lnTo>
                    <a:pt x="6293355" y="1579270"/>
                  </a:lnTo>
                  <a:lnTo>
                    <a:pt x="6318476" y="1619307"/>
                  </a:lnTo>
                  <a:lnTo>
                    <a:pt x="6343056" y="1659715"/>
                  </a:lnTo>
                  <a:lnTo>
                    <a:pt x="6367089" y="1700491"/>
                  </a:lnTo>
                  <a:lnTo>
                    <a:pt x="6390570" y="1741628"/>
                  </a:lnTo>
                  <a:lnTo>
                    <a:pt x="6413495" y="1783123"/>
                  </a:lnTo>
                  <a:lnTo>
                    <a:pt x="6435858" y="1824970"/>
                  </a:lnTo>
                  <a:lnTo>
                    <a:pt x="6457654" y="1867164"/>
                  </a:lnTo>
                  <a:lnTo>
                    <a:pt x="6478879" y="1909700"/>
                  </a:lnTo>
                  <a:lnTo>
                    <a:pt x="6499526" y="1952572"/>
                  </a:lnTo>
                  <a:lnTo>
                    <a:pt x="6519592" y="1995776"/>
                  </a:lnTo>
                  <a:lnTo>
                    <a:pt x="6539070" y="2039306"/>
                  </a:lnTo>
                  <a:lnTo>
                    <a:pt x="6557957" y="2083158"/>
                  </a:lnTo>
                  <a:lnTo>
                    <a:pt x="6576247" y="2127326"/>
                  </a:lnTo>
                  <a:lnTo>
                    <a:pt x="6593934" y="2171806"/>
                  </a:lnTo>
                  <a:lnTo>
                    <a:pt x="6611015" y="2216592"/>
                  </a:lnTo>
                  <a:lnTo>
                    <a:pt x="6627484" y="2261679"/>
                  </a:lnTo>
                  <a:lnTo>
                    <a:pt x="6643335" y="2307061"/>
                  </a:lnTo>
                  <a:lnTo>
                    <a:pt x="6658564" y="2352735"/>
                  </a:lnTo>
                  <a:lnTo>
                    <a:pt x="6673166" y="2398695"/>
                  </a:lnTo>
                  <a:lnTo>
                    <a:pt x="6687136" y="2444935"/>
                  </a:lnTo>
                  <a:lnTo>
                    <a:pt x="6700469" y="2491451"/>
                  </a:lnTo>
                  <a:lnTo>
                    <a:pt x="6713159" y="2538237"/>
                  </a:lnTo>
                  <a:lnTo>
                    <a:pt x="6725202" y="2585289"/>
                  </a:lnTo>
                  <a:lnTo>
                    <a:pt x="6735681" y="2628816"/>
                  </a:lnTo>
                  <a:lnTo>
                    <a:pt x="6735681" y="9408743"/>
                  </a:lnTo>
                  <a:lnTo>
                    <a:pt x="0" y="9408743"/>
                  </a:lnTo>
                  <a:lnTo>
                    <a:pt x="0" y="3365420"/>
                  </a:lnTo>
                  <a:lnTo>
                    <a:pt x="1006" y="3315222"/>
                  </a:lnTo>
                  <a:lnTo>
                    <a:pt x="2752" y="3265198"/>
                  </a:lnTo>
                  <a:lnTo>
                    <a:pt x="5231" y="3215355"/>
                  </a:lnTo>
                  <a:lnTo>
                    <a:pt x="8439" y="3165696"/>
                  </a:lnTo>
                  <a:lnTo>
                    <a:pt x="12369" y="3116226"/>
                  </a:lnTo>
                  <a:lnTo>
                    <a:pt x="17017" y="3066952"/>
                  </a:lnTo>
                  <a:lnTo>
                    <a:pt x="22377" y="3017878"/>
                  </a:lnTo>
                  <a:lnTo>
                    <a:pt x="28444" y="2969009"/>
                  </a:lnTo>
                  <a:lnTo>
                    <a:pt x="35211" y="2920350"/>
                  </a:lnTo>
                  <a:lnTo>
                    <a:pt x="42675" y="2871906"/>
                  </a:lnTo>
                  <a:lnTo>
                    <a:pt x="50828" y="2823683"/>
                  </a:lnTo>
                  <a:lnTo>
                    <a:pt x="59667" y="2775686"/>
                  </a:lnTo>
                  <a:lnTo>
                    <a:pt x="69184" y="2727919"/>
                  </a:lnTo>
                  <a:lnTo>
                    <a:pt x="79376" y="2680387"/>
                  </a:lnTo>
                  <a:lnTo>
                    <a:pt x="90236" y="2633097"/>
                  </a:lnTo>
                  <a:lnTo>
                    <a:pt x="101759" y="2586052"/>
                  </a:lnTo>
                  <a:lnTo>
                    <a:pt x="113940" y="2539259"/>
                  </a:lnTo>
                  <a:lnTo>
                    <a:pt x="126773" y="2492721"/>
                  </a:lnTo>
                  <a:lnTo>
                    <a:pt x="140252" y="2446445"/>
                  </a:lnTo>
                  <a:lnTo>
                    <a:pt x="154373" y="2400435"/>
                  </a:lnTo>
                  <a:lnTo>
                    <a:pt x="169130" y="2354696"/>
                  </a:lnTo>
                  <a:lnTo>
                    <a:pt x="184517" y="2309234"/>
                  </a:lnTo>
                  <a:lnTo>
                    <a:pt x="200530" y="2264054"/>
                  </a:lnTo>
                  <a:lnTo>
                    <a:pt x="217161" y="2219160"/>
                  </a:lnTo>
                  <a:lnTo>
                    <a:pt x="234407" y="2174558"/>
                  </a:lnTo>
                  <a:lnTo>
                    <a:pt x="252262" y="2130253"/>
                  </a:lnTo>
                  <a:lnTo>
                    <a:pt x="270720" y="2086249"/>
                  </a:lnTo>
                  <a:lnTo>
                    <a:pt x="289775" y="2042553"/>
                  </a:lnTo>
                  <a:lnTo>
                    <a:pt x="309423" y="1999169"/>
                  </a:lnTo>
                  <a:lnTo>
                    <a:pt x="329658" y="1956103"/>
                  </a:lnTo>
                  <a:lnTo>
                    <a:pt x="350475" y="1913358"/>
                  </a:lnTo>
                  <a:lnTo>
                    <a:pt x="371867" y="1870941"/>
                  </a:lnTo>
                  <a:lnTo>
                    <a:pt x="393830" y="1828857"/>
                  </a:lnTo>
                  <a:lnTo>
                    <a:pt x="416358" y="1787111"/>
                  </a:lnTo>
                  <a:lnTo>
                    <a:pt x="439446" y="1745707"/>
                  </a:lnTo>
                  <a:lnTo>
                    <a:pt x="463088" y="1704651"/>
                  </a:lnTo>
                  <a:lnTo>
                    <a:pt x="487280" y="1663948"/>
                  </a:lnTo>
                  <a:lnTo>
                    <a:pt x="512014" y="1623603"/>
                  </a:lnTo>
                  <a:lnTo>
                    <a:pt x="537287" y="1583621"/>
                  </a:lnTo>
                  <a:lnTo>
                    <a:pt x="563092" y="1544007"/>
                  </a:lnTo>
                  <a:lnTo>
                    <a:pt x="589424" y="1504767"/>
                  </a:lnTo>
                  <a:lnTo>
                    <a:pt x="616278" y="1465905"/>
                  </a:lnTo>
                  <a:lnTo>
                    <a:pt x="643648" y="1427426"/>
                  </a:lnTo>
                  <a:lnTo>
                    <a:pt x="671529" y="1389337"/>
                  </a:lnTo>
                  <a:lnTo>
                    <a:pt x="699915" y="1351641"/>
                  </a:lnTo>
                  <a:lnTo>
                    <a:pt x="728802" y="1314344"/>
                  </a:lnTo>
                  <a:lnTo>
                    <a:pt x="758182" y="1277450"/>
                  </a:lnTo>
                  <a:lnTo>
                    <a:pt x="788052" y="1240966"/>
                  </a:lnTo>
                  <a:lnTo>
                    <a:pt x="818405" y="1204896"/>
                  </a:lnTo>
                  <a:lnTo>
                    <a:pt x="849237" y="1169245"/>
                  </a:lnTo>
                  <a:lnTo>
                    <a:pt x="880541" y="1134019"/>
                  </a:lnTo>
                  <a:lnTo>
                    <a:pt x="912313" y="1099222"/>
                  </a:lnTo>
                  <a:lnTo>
                    <a:pt x="944546" y="1064859"/>
                  </a:lnTo>
                  <a:lnTo>
                    <a:pt x="977236" y="1030936"/>
                  </a:lnTo>
                  <a:lnTo>
                    <a:pt x="1010377" y="997458"/>
                  </a:lnTo>
                  <a:lnTo>
                    <a:pt x="1043964" y="964429"/>
                  </a:lnTo>
                  <a:lnTo>
                    <a:pt x="1077990" y="931855"/>
                  </a:lnTo>
                  <a:lnTo>
                    <a:pt x="1112452" y="899742"/>
                  </a:lnTo>
                  <a:lnTo>
                    <a:pt x="1147342" y="868093"/>
                  </a:lnTo>
                  <a:lnTo>
                    <a:pt x="1182657" y="836915"/>
                  </a:lnTo>
                  <a:lnTo>
                    <a:pt x="1218389" y="806212"/>
                  </a:lnTo>
                  <a:lnTo>
                    <a:pt x="1254535" y="775989"/>
                  </a:lnTo>
                  <a:lnTo>
                    <a:pt x="1291088" y="746252"/>
                  </a:lnTo>
                  <a:lnTo>
                    <a:pt x="1328043" y="717005"/>
                  </a:lnTo>
                  <a:lnTo>
                    <a:pt x="1365395" y="688254"/>
                  </a:lnTo>
                  <a:lnTo>
                    <a:pt x="1403138" y="660004"/>
                  </a:lnTo>
                  <a:lnTo>
                    <a:pt x="1441267" y="632259"/>
                  </a:lnTo>
                  <a:lnTo>
                    <a:pt x="1479776" y="605026"/>
                  </a:lnTo>
                  <a:lnTo>
                    <a:pt x="1518660" y="578309"/>
                  </a:lnTo>
                  <a:lnTo>
                    <a:pt x="1557913" y="552113"/>
                  </a:lnTo>
                  <a:lnTo>
                    <a:pt x="1597530" y="526443"/>
                  </a:lnTo>
                  <a:lnTo>
                    <a:pt x="1637506" y="501304"/>
                  </a:lnTo>
                  <a:lnTo>
                    <a:pt x="1677835" y="476702"/>
                  </a:lnTo>
                  <a:lnTo>
                    <a:pt x="1718512" y="452642"/>
                  </a:lnTo>
                  <a:lnTo>
                    <a:pt x="1759531" y="429128"/>
                  </a:lnTo>
                  <a:lnTo>
                    <a:pt x="1800887" y="406166"/>
                  </a:lnTo>
                  <a:lnTo>
                    <a:pt x="1842574" y="383760"/>
                  </a:lnTo>
                  <a:lnTo>
                    <a:pt x="1884587" y="361917"/>
                  </a:lnTo>
                  <a:lnTo>
                    <a:pt x="1926920" y="340641"/>
                  </a:lnTo>
                  <a:lnTo>
                    <a:pt x="1969569" y="319936"/>
                  </a:lnTo>
                  <a:lnTo>
                    <a:pt x="2012527" y="299809"/>
                  </a:lnTo>
                  <a:lnTo>
                    <a:pt x="2055790" y="280265"/>
                  </a:lnTo>
                  <a:lnTo>
                    <a:pt x="2099351" y="261308"/>
                  </a:lnTo>
                  <a:lnTo>
                    <a:pt x="2143206" y="242943"/>
                  </a:lnTo>
                  <a:lnTo>
                    <a:pt x="2187348" y="225176"/>
                  </a:lnTo>
                  <a:lnTo>
                    <a:pt x="2231773" y="208012"/>
                  </a:lnTo>
                  <a:lnTo>
                    <a:pt x="2276475" y="191455"/>
                  </a:lnTo>
                  <a:lnTo>
                    <a:pt x="2283842" y="187773"/>
                  </a:lnTo>
                  <a:lnTo>
                    <a:pt x="2291209" y="187773"/>
                  </a:lnTo>
                  <a:lnTo>
                    <a:pt x="2298576" y="184091"/>
                  </a:lnTo>
                  <a:lnTo>
                    <a:pt x="2345975" y="168346"/>
                  </a:lnTo>
                  <a:lnTo>
                    <a:pt x="2393730" y="153248"/>
                  </a:lnTo>
                  <a:lnTo>
                    <a:pt x="2441835" y="138805"/>
                  </a:lnTo>
                  <a:lnTo>
                    <a:pt x="2490279" y="125027"/>
                  </a:lnTo>
                  <a:lnTo>
                    <a:pt x="2539056" y="111920"/>
                  </a:lnTo>
                  <a:lnTo>
                    <a:pt x="2588157" y="99495"/>
                  </a:lnTo>
                  <a:lnTo>
                    <a:pt x="2637573" y="87758"/>
                  </a:lnTo>
                  <a:lnTo>
                    <a:pt x="2687296" y="76718"/>
                  </a:lnTo>
                  <a:lnTo>
                    <a:pt x="2737318" y="66383"/>
                  </a:lnTo>
                  <a:lnTo>
                    <a:pt x="2787631" y="56762"/>
                  </a:lnTo>
                  <a:lnTo>
                    <a:pt x="2838226" y="47863"/>
                  </a:lnTo>
                  <a:lnTo>
                    <a:pt x="2889095" y="39695"/>
                  </a:lnTo>
                  <a:lnTo>
                    <a:pt x="2940230" y="32265"/>
                  </a:lnTo>
                  <a:lnTo>
                    <a:pt x="2991622" y="25581"/>
                  </a:lnTo>
                  <a:lnTo>
                    <a:pt x="3043263" y="19653"/>
                  </a:lnTo>
                  <a:lnTo>
                    <a:pt x="3095145" y="14489"/>
                  </a:lnTo>
                  <a:lnTo>
                    <a:pt x="3147260" y="10096"/>
                  </a:lnTo>
                  <a:lnTo>
                    <a:pt x="3199598" y="6483"/>
                  </a:lnTo>
                  <a:lnTo>
                    <a:pt x="3252153" y="3659"/>
                  </a:lnTo>
                  <a:lnTo>
                    <a:pt x="3304915" y="1632"/>
                  </a:lnTo>
                  <a:lnTo>
                    <a:pt x="3357876" y="409"/>
                  </a:lnTo>
                  <a:lnTo>
                    <a:pt x="34110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51909" y="23"/>
              <a:ext cx="6736715" cy="10287000"/>
            </a:xfrm>
            <a:custGeom>
              <a:avLst/>
              <a:gdLst/>
              <a:ahLst/>
              <a:cxnLst/>
              <a:rect l="l" t="t" r="r" b="b"/>
              <a:pathLst>
                <a:path w="6736715" h="10287000">
                  <a:moveTo>
                    <a:pt x="3414712" y="10286958"/>
                  </a:moveTo>
                  <a:lnTo>
                    <a:pt x="3363745" y="10286523"/>
                  </a:lnTo>
                  <a:lnTo>
                    <a:pt x="3312721" y="10285229"/>
                  </a:lnTo>
                  <a:lnTo>
                    <a:pt x="3261669" y="10283094"/>
                  </a:lnTo>
                  <a:lnTo>
                    <a:pt x="3210614" y="10280136"/>
                  </a:lnTo>
                  <a:lnTo>
                    <a:pt x="3159585" y="10276375"/>
                  </a:lnTo>
                  <a:lnTo>
                    <a:pt x="3108609" y="10271827"/>
                  </a:lnTo>
                  <a:lnTo>
                    <a:pt x="3057712" y="10266511"/>
                  </a:lnTo>
                  <a:lnTo>
                    <a:pt x="3006923" y="10260445"/>
                  </a:lnTo>
                  <a:lnTo>
                    <a:pt x="2956268" y="10253648"/>
                  </a:lnTo>
                  <a:lnTo>
                    <a:pt x="2905775" y="10246136"/>
                  </a:lnTo>
                  <a:lnTo>
                    <a:pt x="2855471" y="10237930"/>
                  </a:lnTo>
                  <a:lnTo>
                    <a:pt x="2805383" y="10229046"/>
                  </a:lnTo>
                  <a:lnTo>
                    <a:pt x="2755538" y="10219503"/>
                  </a:lnTo>
                  <a:lnTo>
                    <a:pt x="2705965" y="10209320"/>
                  </a:lnTo>
                  <a:lnTo>
                    <a:pt x="2656688" y="10198513"/>
                  </a:lnTo>
                  <a:lnTo>
                    <a:pt x="2607738" y="10187102"/>
                  </a:lnTo>
                  <a:lnTo>
                    <a:pt x="2559139" y="10175104"/>
                  </a:lnTo>
                  <a:lnTo>
                    <a:pt x="2510920" y="10162539"/>
                  </a:lnTo>
                  <a:lnTo>
                    <a:pt x="2463108" y="10149423"/>
                  </a:lnTo>
                  <a:lnTo>
                    <a:pt x="2415731" y="10135775"/>
                  </a:lnTo>
                  <a:lnTo>
                    <a:pt x="2368814" y="10121613"/>
                  </a:lnTo>
                  <a:lnTo>
                    <a:pt x="2322386" y="10106955"/>
                  </a:lnTo>
                  <a:lnTo>
                    <a:pt x="2276475" y="10091820"/>
                  </a:lnTo>
                  <a:lnTo>
                    <a:pt x="2231276" y="10075640"/>
                  </a:lnTo>
                  <a:lnTo>
                    <a:pt x="2186378" y="10058843"/>
                  </a:lnTo>
                  <a:lnTo>
                    <a:pt x="2141785" y="10041435"/>
                  </a:lnTo>
                  <a:lnTo>
                    <a:pt x="2097501" y="10023421"/>
                  </a:lnTo>
                  <a:lnTo>
                    <a:pt x="2053533" y="10004804"/>
                  </a:lnTo>
                  <a:lnTo>
                    <a:pt x="2009885" y="9985592"/>
                  </a:lnTo>
                  <a:lnTo>
                    <a:pt x="1966562" y="9965788"/>
                  </a:lnTo>
                  <a:lnTo>
                    <a:pt x="1923569" y="9945398"/>
                  </a:lnTo>
                  <a:lnTo>
                    <a:pt x="1880911" y="9924427"/>
                  </a:lnTo>
                  <a:lnTo>
                    <a:pt x="1838594" y="9902880"/>
                  </a:lnTo>
                  <a:lnTo>
                    <a:pt x="1796622" y="9880762"/>
                  </a:lnTo>
                  <a:lnTo>
                    <a:pt x="1755000" y="9858078"/>
                  </a:lnTo>
                  <a:lnTo>
                    <a:pt x="1713733" y="9834833"/>
                  </a:lnTo>
                  <a:lnTo>
                    <a:pt x="1672827" y="9811032"/>
                  </a:lnTo>
                  <a:lnTo>
                    <a:pt x="1632286" y="9786680"/>
                  </a:lnTo>
                  <a:lnTo>
                    <a:pt x="1592116" y="9761783"/>
                  </a:lnTo>
                  <a:lnTo>
                    <a:pt x="1552321" y="9736345"/>
                  </a:lnTo>
                  <a:lnTo>
                    <a:pt x="1512907" y="9710371"/>
                  </a:lnTo>
                  <a:lnTo>
                    <a:pt x="1473878" y="9683867"/>
                  </a:lnTo>
                  <a:lnTo>
                    <a:pt x="1435240" y="9656837"/>
                  </a:lnTo>
                  <a:lnTo>
                    <a:pt x="1396997" y="9629287"/>
                  </a:lnTo>
                  <a:lnTo>
                    <a:pt x="1359156" y="9601222"/>
                  </a:lnTo>
                  <a:lnTo>
                    <a:pt x="1321719" y="9572646"/>
                  </a:lnTo>
                  <a:lnTo>
                    <a:pt x="1284694" y="9543565"/>
                  </a:lnTo>
                  <a:lnTo>
                    <a:pt x="1248084" y="9513984"/>
                  </a:lnTo>
                  <a:lnTo>
                    <a:pt x="1211895" y="9483908"/>
                  </a:lnTo>
                  <a:lnTo>
                    <a:pt x="1176132" y="9453342"/>
                  </a:lnTo>
                  <a:lnTo>
                    <a:pt x="1140799" y="9422291"/>
                  </a:lnTo>
                  <a:lnTo>
                    <a:pt x="1105903" y="9390761"/>
                  </a:lnTo>
                  <a:lnTo>
                    <a:pt x="1071448" y="9358755"/>
                  </a:lnTo>
                  <a:lnTo>
                    <a:pt x="1037438" y="9326279"/>
                  </a:lnTo>
                  <a:lnTo>
                    <a:pt x="1003879" y="9293339"/>
                  </a:lnTo>
                  <a:lnTo>
                    <a:pt x="970777" y="9259940"/>
                  </a:lnTo>
                  <a:lnTo>
                    <a:pt x="938135" y="9226085"/>
                  </a:lnTo>
                  <a:lnTo>
                    <a:pt x="905960" y="9191781"/>
                  </a:lnTo>
                  <a:lnTo>
                    <a:pt x="874256" y="9157033"/>
                  </a:lnTo>
                  <a:lnTo>
                    <a:pt x="843028" y="9121845"/>
                  </a:lnTo>
                  <a:lnTo>
                    <a:pt x="812281" y="9086224"/>
                  </a:lnTo>
                  <a:lnTo>
                    <a:pt x="782020" y="9050172"/>
                  </a:lnTo>
                  <a:lnTo>
                    <a:pt x="752251" y="9013697"/>
                  </a:lnTo>
                  <a:lnTo>
                    <a:pt x="722978" y="8976802"/>
                  </a:lnTo>
                  <a:lnTo>
                    <a:pt x="694206" y="8939494"/>
                  </a:lnTo>
                  <a:lnTo>
                    <a:pt x="665941" y="8901776"/>
                  </a:lnTo>
                  <a:lnTo>
                    <a:pt x="638187" y="8863655"/>
                  </a:lnTo>
                  <a:lnTo>
                    <a:pt x="610949" y="8825135"/>
                  </a:lnTo>
                  <a:lnTo>
                    <a:pt x="584233" y="8786220"/>
                  </a:lnTo>
                  <a:lnTo>
                    <a:pt x="558044" y="8746918"/>
                  </a:lnTo>
                  <a:lnTo>
                    <a:pt x="532386" y="8707231"/>
                  </a:lnTo>
                  <a:lnTo>
                    <a:pt x="507265" y="8667166"/>
                  </a:lnTo>
                  <a:lnTo>
                    <a:pt x="482685" y="8626727"/>
                  </a:lnTo>
                  <a:lnTo>
                    <a:pt x="458652" y="8585920"/>
                  </a:lnTo>
                  <a:lnTo>
                    <a:pt x="435170" y="8544749"/>
                  </a:lnTo>
                  <a:lnTo>
                    <a:pt x="412246" y="8503221"/>
                  </a:lnTo>
                  <a:lnTo>
                    <a:pt x="389883" y="8461338"/>
                  </a:lnTo>
                  <a:lnTo>
                    <a:pt x="368086" y="8419108"/>
                  </a:lnTo>
                  <a:lnTo>
                    <a:pt x="346862" y="8376534"/>
                  </a:lnTo>
                  <a:lnTo>
                    <a:pt x="326215" y="8333622"/>
                  </a:lnTo>
                  <a:lnTo>
                    <a:pt x="306149" y="8290378"/>
                  </a:lnTo>
                  <a:lnTo>
                    <a:pt x="286670" y="8246805"/>
                  </a:lnTo>
                  <a:lnTo>
                    <a:pt x="267784" y="8202909"/>
                  </a:lnTo>
                  <a:lnTo>
                    <a:pt x="249494" y="8158696"/>
                  </a:lnTo>
                  <a:lnTo>
                    <a:pt x="231806" y="8114170"/>
                  </a:lnTo>
                  <a:lnTo>
                    <a:pt x="214726" y="8069336"/>
                  </a:lnTo>
                  <a:lnTo>
                    <a:pt x="198257" y="8024199"/>
                  </a:lnTo>
                  <a:lnTo>
                    <a:pt x="182406" y="7978765"/>
                  </a:lnTo>
                  <a:lnTo>
                    <a:pt x="167176" y="7933038"/>
                  </a:lnTo>
                  <a:lnTo>
                    <a:pt x="152574" y="7887024"/>
                  </a:lnTo>
                  <a:lnTo>
                    <a:pt x="138605" y="7840727"/>
                  </a:lnTo>
                  <a:lnTo>
                    <a:pt x="125272" y="7794153"/>
                  </a:lnTo>
                  <a:lnTo>
                    <a:pt x="112582" y="7747307"/>
                  </a:lnTo>
                  <a:lnTo>
                    <a:pt x="100427" y="7699726"/>
                  </a:lnTo>
                  <a:lnTo>
                    <a:pt x="89106" y="7652631"/>
                  </a:lnTo>
                  <a:lnTo>
                    <a:pt x="78415" y="7605186"/>
                  </a:lnTo>
                  <a:lnTo>
                    <a:pt x="68345" y="7557301"/>
                  </a:lnTo>
                  <a:lnTo>
                    <a:pt x="58942" y="7509169"/>
                  </a:lnTo>
                  <a:lnTo>
                    <a:pt x="50211" y="7460796"/>
                  </a:lnTo>
                  <a:lnTo>
                    <a:pt x="42158" y="7412186"/>
                  </a:lnTo>
                  <a:lnTo>
                    <a:pt x="34787" y="7363343"/>
                  </a:lnTo>
                  <a:lnTo>
                    <a:pt x="28104" y="7314275"/>
                  </a:lnTo>
                  <a:lnTo>
                    <a:pt x="22114" y="7264984"/>
                  </a:lnTo>
                  <a:lnTo>
                    <a:pt x="16822" y="7215477"/>
                  </a:lnTo>
                  <a:lnTo>
                    <a:pt x="12232" y="7165759"/>
                  </a:lnTo>
                  <a:lnTo>
                    <a:pt x="8350" y="7115834"/>
                  </a:lnTo>
                  <a:lnTo>
                    <a:pt x="5180" y="7065708"/>
                  </a:lnTo>
                  <a:lnTo>
                    <a:pt x="2729" y="7015385"/>
                  </a:lnTo>
                  <a:lnTo>
                    <a:pt x="1000" y="6964871"/>
                  </a:lnTo>
                  <a:lnTo>
                    <a:pt x="0" y="6914171"/>
                  </a:lnTo>
                  <a:lnTo>
                    <a:pt x="0" y="0"/>
                  </a:lnTo>
                  <a:lnTo>
                    <a:pt x="6736089" y="0"/>
                  </a:lnTo>
                  <a:lnTo>
                    <a:pt x="6736089" y="7650084"/>
                  </a:lnTo>
                  <a:lnTo>
                    <a:pt x="6735459" y="7652818"/>
                  </a:lnTo>
                  <a:lnTo>
                    <a:pt x="6723860" y="7700194"/>
                  </a:lnTo>
                  <a:lnTo>
                    <a:pt x="6711801" y="7746569"/>
                  </a:lnTo>
                  <a:lnTo>
                    <a:pt x="6698968" y="7793154"/>
                  </a:lnTo>
                  <a:lnTo>
                    <a:pt x="6685488" y="7839477"/>
                  </a:lnTo>
                  <a:lnTo>
                    <a:pt x="6671367" y="7885532"/>
                  </a:lnTo>
                  <a:lnTo>
                    <a:pt x="6656610" y="7931314"/>
                  </a:lnTo>
                  <a:lnTo>
                    <a:pt x="6641223" y="7976818"/>
                  </a:lnTo>
                  <a:lnTo>
                    <a:pt x="6625211" y="8022040"/>
                  </a:lnTo>
                  <a:lnTo>
                    <a:pt x="6608579" y="8066974"/>
                  </a:lnTo>
                  <a:lnTo>
                    <a:pt x="6591333" y="8111614"/>
                  </a:lnTo>
                  <a:lnTo>
                    <a:pt x="6573479" y="8155957"/>
                  </a:lnTo>
                  <a:lnTo>
                    <a:pt x="6555021" y="8199996"/>
                  </a:lnTo>
                  <a:lnTo>
                    <a:pt x="6535965" y="8243727"/>
                  </a:lnTo>
                  <a:lnTo>
                    <a:pt x="6516317" y="8287145"/>
                  </a:lnTo>
                  <a:lnTo>
                    <a:pt x="6496082" y="8330244"/>
                  </a:lnTo>
                  <a:lnTo>
                    <a:pt x="6475266" y="8373020"/>
                  </a:lnTo>
                  <a:lnTo>
                    <a:pt x="6453874" y="8415468"/>
                  </a:lnTo>
                  <a:lnTo>
                    <a:pt x="6431911" y="8457581"/>
                  </a:lnTo>
                  <a:lnTo>
                    <a:pt x="6409382" y="8499356"/>
                  </a:lnTo>
                  <a:lnTo>
                    <a:pt x="6386294" y="8540787"/>
                  </a:lnTo>
                  <a:lnTo>
                    <a:pt x="6362652" y="8581870"/>
                  </a:lnTo>
                  <a:lnTo>
                    <a:pt x="6338461" y="8622598"/>
                  </a:lnTo>
                  <a:lnTo>
                    <a:pt x="6313726" y="8662967"/>
                  </a:lnTo>
                  <a:lnTo>
                    <a:pt x="6288454" y="8702972"/>
                  </a:lnTo>
                  <a:lnTo>
                    <a:pt x="6262649" y="8742608"/>
                  </a:lnTo>
                  <a:lnTo>
                    <a:pt x="6236317" y="8781870"/>
                  </a:lnTo>
                  <a:lnTo>
                    <a:pt x="6209463" y="8820752"/>
                  </a:lnTo>
                  <a:lnTo>
                    <a:pt x="6182093" y="8859250"/>
                  </a:lnTo>
                  <a:lnTo>
                    <a:pt x="6154212" y="8897358"/>
                  </a:lnTo>
                  <a:lnTo>
                    <a:pt x="6125825" y="8935072"/>
                  </a:lnTo>
                  <a:lnTo>
                    <a:pt x="6096939" y="8972386"/>
                  </a:lnTo>
                  <a:lnTo>
                    <a:pt x="6067558" y="9009296"/>
                  </a:lnTo>
                  <a:lnTo>
                    <a:pt x="6037689" y="9045795"/>
                  </a:lnTo>
                  <a:lnTo>
                    <a:pt x="6007335" y="9081880"/>
                  </a:lnTo>
                  <a:lnTo>
                    <a:pt x="5976504" y="9117545"/>
                  </a:lnTo>
                  <a:lnTo>
                    <a:pt x="5945199" y="9152785"/>
                  </a:lnTo>
                  <a:lnTo>
                    <a:pt x="5913428" y="9187594"/>
                  </a:lnTo>
                  <a:lnTo>
                    <a:pt x="5881194" y="9221969"/>
                  </a:lnTo>
                  <a:lnTo>
                    <a:pt x="5848504" y="9255903"/>
                  </a:lnTo>
                  <a:lnTo>
                    <a:pt x="5815363" y="9289392"/>
                  </a:lnTo>
                  <a:lnTo>
                    <a:pt x="5781777" y="9322430"/>
                  </a:lnTo>
                  <a:lnTo>
                    <a:pt x="5747750" y="9355013"/>
                  </a:lnTo>
                  <a:lnTo>
                    <a:pt x="5713289" y="9387135"/>
                  </a:lnTo>
                  <a:lnTo>
                    <a:pt x="5678398" y="9418792"/>
                  </a:lnTo>
                  <a:lnTo>
                    <a:pt x="5643084" y="9449978"/>
                  </a:lnTo>
                  <a:lnTo>
                    <a:pt x="5607351" y="9480688"/>
                  </a:lnTo>
                  <a:lnTo>
                    <a:pt x="5571206" y="9510917"/>
                  </a:lnTo>
                  <a:lnTo>
                    <a:pt x="5534653" y="9540660"/>
                  </a:lnTo>
                  <a:lnTo>
                    <a:pt x="5497697" y="9569912"/>
                  </a:lnTo>
                  <a:lnTo>
                    <a:pt x="5460346" y="9598668"/>
                  </a:lnTo>
                  <a:lnTo>
                    <a:pt x="5422603" y="9626923"/>
                  </a:lnTo>
                  <a:lnTo>
                    <a:pt x="5384474" y="9654671"/>
                  </a:lnTo>
                  <a:lnTo>
                    <a:pt x="5345965" y="9681908"/>
                  </a:lnTo>
                  <a:lnTo>
                    <a:pt x="5307081" y="9708629"/>
                  </a:lnTo>
                  <a:lnTo>
                    <a:pt x="5267828" y="9734828"/>
                  </a:lnTo>
                  <a:lnTo>
                    <a:pt x="5228210" y="9760501"/>
                  </a:lnTo>
                  <a:lnTo>
                    <a:pt x="5188234" y="9785642"/>
                  </a:lnTo>
                  <a:lnTo>
                    <a:pt x="5147905" y="9810246"/>
                  </a:lnTo>
                  <a:lnTo>
                    <a:pt x="5107229" y="9834308"/>
                  </a:lnTo>
                  <a:lnTo>
                    <a:pt x="5066210" y="9857824"/>
                  </a:lnTo>
                  <a:lnTo>
                    <a:pt x="5024854" y="9880787"/>
                  </a:lnTo>
                  <a:lnTo>
                    <a:pt x="4983167" y="9903193"/>
                  </a:lnTo>
                  <a:lnTo>
                    <a:pt x="4941154" y="9925038"/>
                  </a:lnTo>
                  <a:lnTo>
                    <a:pt x="4898820" y="9946315"/>
                  </a:lnTo>
                  <a:lnTo>
                    <a:pt x="4856171" y="9967019"/>
                  </a:lnTo>
                  <a:lnTo>
                    <a:pt x="4813213" y="9987147"/>
                  </a:lnTo>
                  <a:lnTo>
                    <a:pt x="4769951" y="10006692"/>
                  </a:lnTo>
                  <a:lnTo>
                    <a:pt x="4726390" y="10025649"/>
                  </a:lnTo>
                  <a:lnTo>
                    <a:pt x="4682535" y="10044014"/>
                  </a:lnTo>
                  <a:lnTo>
                    <a:pt x="4638393" y="10061781"/>
                  </a:lnTo>
                  <a:lnTo>
                    <a:pt x="4593968" y="10078945"/>
                  </a:lnTo>
                  <a:lnTo>
                    <a:pt x="4549266" y="10095502"/>
                  </a:lnTo>
                  <a:lnTo>
                    <a:pt x="4541899" y="10099184"/>
                  </a:lnTo>
                  <a:lnTo>
                    <a:pt x="4534531" y="10099184"/>
                  </a:lnTo>
                  <a:lnTo>
                    <a:pt x="4527164" y="10102866"/>
                  </a:lnTo>
                  <a:lnTo>
                    <a:pt x="4479766" y="10118611"/>
                  </a:lnTo>
                  <a:lnTo>
                    <a:pt x="4432010" y="10133709"/>
                  </a:lnTo>
                  <a:lnTo>
                    <a:pt x="4383906" y="10148152"/>
                  </a:lnTo>
                  <a:lnTo>
                    <a:pt x="4335461" y="10161930"/>
                  </a:lnTo>
                  <a:lnTo>
                    <a:pt x="4286685" y="10175037"/>
                  </a:lnTo>
                  <a:lnTo>
                    <a:pt x="4237584" y="10187463"/>
                  </a:lnTo>
                  <a:lnTo>
                    <a:pt x="4188168" y="10199200"/>
                  </a:lnTo>
                  <a:lnTo>
                    <a:pt x="4138445" y="10210240"/>
                  </a:lnTo>
                  <a:lnTo>
                    <a:pt x="4088422" y="10220574"/>
                  </a:lnTo>
                  <a:lnTo>
                    <a:pt x="4038110" y="10230195"/>
                  </a:lnTo>
                  <a:lnTo>
                    <a:pt x="3987515" y="10239094"/>
                  </a:lnTo>
                  <a:lnTo>
                    <a:pt x="3936645" y="10247263"/>
                  </a:lnTo>
                  <a:lnTo>
                    <a:pt x="3885511" y="10254693"/>
                  </a:lnTo>
                  <a:lnTo>
                    <a:pt x="3834119" y="10261376"/>
                  </a:lnTo>
                  <a:lnTo>
                    <a:pt x="3782477" y="10267304"/>
                  </a:lnTo>
                  <a:lnTo>
                    <a:pt x="3730595" y="10272469"/>
                  </a:lnTo>
                  <a:lnTo>
                    <a:pt x="3678481" y="10276862"/>
                  </a:lnTo>
                  <a:lnTo>
                    <a:pt x="3626142" y="10280474"/>
                  </a:lnTo>
                  <a:lnTo>
                    <a:pt x="3573588" y="10283299"/>
                  </a:lnTo>
                  <a:lnTo>
                    <a:pt x="3520826" y="10285326"/>
                  </a:lnTo>
                  <a:lnTo>
                    <a:pt x="3467864" y="10286549"/>
                  </a:lnTo>
                  <a:lnTo>
                    <a:pt x="3414712" y="10286958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05231" y="3093719"/>
              <a:ext cx="4206239" cy="338327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438" y="265414"/>
            <a:ext cx="10106024" cy="100202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736" y="3377612"/>
            <a:ext cx="17335499" cy="4581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163" y="215673"/>
            <a:ext cx="10059035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645" dirty="0">
                <a:solidFill>
                  <a:srgbClr val="000000"/>
                </a:solidFill>
                <a:latin typeface="Calibri"/>
                <a:cs typeface="Calibri"/>
              </a:rPr>
              <a:t>Practical</a:t>
            </a:r>
            <a:r>
              <a:rPr sz="10500" b="1" spc="-5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045" dirty="0">
                <a:solidFill>
                  <a:srgbClr val="000000"/>
                </a:solidFill>
                <a:latin typeface="Calibri"/>
                <a:cs typeface="Calibri"/>
              </a:rPr>
              <a:t>Task</a:t>
            </a:r>
            <a:r>
              <a:rPr sz="10500" b="1" spc="-5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-45" dirty="0">
                <a:solidFill>
                  <a:srgbClr val="000000"/>
                </a:solidFill>
                <a:latin typeface="Calibri"/>
                <a:cs typeface="Calibri"/>
              </a:rPr>
              <a:t>-1</a:t>
            </a:r>
            <a:endParaRPr sz="10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2300" spc="280" dirty="0">
                <a:solidFill>
                  <a:srgbClr val="000000"/>
                </a:solidFill>
                <a:latin typeface="Palatino Linotype"/>
                <a:cs typeface="Palatino Linotype"/>
              </a:rPr>
              <a:t>CROSS-MATRIX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02944" y="8017486"/>
            <a:ext cx="10985500" cy="2270125"/>
          </a:xfrm>
          <a:custGeom>
            <a:avLst/>
            <a:gdLst/>
            <a:ahLst/>
            <a:cxnLst/>
            <a:rect l="l" t="t" r="r" b="b"/>
            <a:pathLst>
              <a:path w="10985500" h="2270125">
                <a:moveTo>
                  <a:pt x="0" y="2269513"/>
                </a:moveTo>
                <a:lnTo>
                  <a:pt x="10985055" y="0"/>
                </a:lnTo>
                <a:lnTo>
                  <a:pt x="10985055" y="2269513"/>
                </a:lnTo>
                <a:lnTo>
                  <a:pt x="0" y="2269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39824" y="2692776"/>
            <a:ext cx="14848205" cy="7594600"/>
            <a:chOff x="3439824" y="2692776"/>
            <a:chExt cx="14848205" cy="7594600"/>
          </a:xfrm>
        </p:grpSpPr>
        <p:sp>
          <p:nvSpPr>
            <p:cNvPr id="3" name="object 3"/>
            <p:cNvSpPr/>
            <p:nvPr/>
          </p:nvSpPr>
          <p:spPr>
            <a:xfrm>
              <a:off x="7302944" y="8017486"/>
              <a:ext cx="10985500" cy="2270125"/>
            </a:xfrm>
            <a:custGeom>
              <a:avLst/>
              <a:gdLst/>
              <a:ahLst/>
              <a:cxnLst/>
              <a:rect l="l" t="t" r="r" b="b"/>
              <a:pathLst>
                <a:path w="10985500" h="2270125">
                  <a:moveTo>
                    <a:pt x="0" y="2269513"/>
                  </a:moveTo>
                  <a:lnTo>
                    <a:pt x="10985055" y="0"/>
                  </a:lnTo>
                  <a:lnTo>
                    <a:pt x="10985055" y="2269513"/>
                  </a:lnTo>
                  <a:lnTo>
                    <a:pt x="0" y="2269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9824" y="2692776"/>
              <a:ext cx="6553199" cy="73151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63" y="215673"/>
            <a:ext cx="10356215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645" dirty="0">
                <a:solidFill>
                  <a:srgbClr val="000000"/>
                </a:solidFill>
                <a:latin typeface="Calibri"/>
                <a:cs typeface="Calibri"/>
              </a:rPr>
              <a:t>Practical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045" dirty="0">
                <a:solidFill>
                  <a:srgbClr val="000000"/>
                </a:solidFill>
                <a:latin typeface="Calibri"/>
                <a:cs typeface="Calibri"/>
              </a:rPr>
              <a:t>Task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1425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10500" b="1" spc="-5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-99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endParaRPr sz="10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2300" spc="250" dirty="0">
                <a:solidFill>
                  <a:srgbClr val="000000"/>
                </a:solidFill>
                <a:latin typeface="Palatino Linotype"/>
                <a:cs typeface="Palatino Linotype"/>
              </a:rPr>
              <a:t>RESPONSE</a:t>
            </a:r>
            <a:r>
              <a:rPr sz="2300" spc="3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70" dirty="0">
                <a:solidFill>
                  <a:srgbClr val="000000"/>
                </a:solidFill>
                <a:latin typeface="Palatino Linotype"/>
                <a:cs typeface="Palatino Linotype"/>
              </a:rPr>
              <a:t>OF</a:t>
            </a:r>
            <a:r>
              <a:rPr sz="2300" spc="3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295" dirty="0">
                <a:solidFill>
                  <a:srgbClr val="000000"/>
                </a:solidFill>
                <a:latin typeface="Palatino Linotype"/>
                <a:cs typeface="Palatino Linotype"/>
              </a:rPr>
              <a:t>USERS</a:t>
            </a:r>
            <a:r>
              <a:rPr sz="2300" spc="37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85" dirty="0">
                <a:solidFill>
                  <a:srgbClr val="000000"/>
                </a:solidFill>
                <a:latin typeface="Palatino Linotype"/>
                <a:cs typeface="Palatino Linotype"/>
              </a:rPr>
              <a:t>IN</a:t>
            </a:r>
            <a:r>
              <a:rPr sz="2300" spc="3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270" dirty="0">
                <a:solidFill>
                  <a:srgbClr val="000000"/>
                </a:solidFill>
                <a:latin typeface="Palatino Linotype"/>
                <a:cs typeface="Palatino Linotype"/>
              </a:rPr>
              <a:t>EVERY</a:t>
            </a:r>
            <a:r>
              <a:rPr sz="2300" spc="38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2300" spc="120" dirty="0">
                <a:solidFill>
                  <a:srgbClr val="000000"/>
                </a:solidFill>
                <a:latin typeface="Palatino Linotype"/>
                <a:cs typeface="Palatino Linotype"/>
              </a:rPr>
              <a:t>DOMAIN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359" y="4940947"/>
            <a:ext cx="17317085" cy="5346065"/>
          </a:xfrm>
          <a:custGeom>
            <a:avLst/>
            <a:gdLst/>
            <a:ahLst/>
            <a:cxnLst/>
            <a:rect l="l" t="t" r="r" b="b"/>
            <a:pathLst>
              <a:path w="17317085" h="5346065">
                <a:moveTo>
                  <a:pt x="4229659" y="2772257"/>
                </a:moveTo>
                <a:lnTo>
                  <a:pt x="4226687" y="2724467"/>
                </a:lnTo>
                <a:lnTo>
                  <a:pt x="4218025" y="2678442"/>
                </a:lnTo>
                <a:lnTo>
                  <a:pt x="4204004" y="2634551"/>
                </a:lnTo>
                <a:lnTo>
                  <a:pt x="4184993" y="2593149"/>
                </a:lnTo>
                <a:lnTo>
                  <a:pt x="4161358" y="2554592"/>
                </a:lnTo>
                <a:lnTo>
                  <a:pt x="4133456" y="2519222"/>
                </a:lnTo>
                <a:lnTo>
                  <a:pt x="4101630" y="2487422"/>
                </a:lnTo>
                <a:lnTo>
                  <a:pt x="4066235" y="2459520"/>
                </a:lnTo>
                <a:lnTo>
                  <a:pt x="4027652" y="2435898"/>
                </a:lnTo>
                <a:lnTo>
                  <a:pt x="3986225" y="2416911"/>
                </a:lnTo>
                <a:lnTo>
                  <a:pt x="3942308" y="2402890"/>
                </a:lnTo>
                <a:lnTo>
                  <a:pt x="3896258" y="2394229"/>
                </a:lnTo>
                <a:lnTo>
                  <a:pt x="3848443" y="2391257"/>
                </a:lnTo>
                <a:lnTo>
                  <a:pt x="381228" y="2391257"/>
                </a:lnTo>
                <a:lnTo>
                  <a:pt x="333413" y="2394229"/>
                </a:lnTo>
                <a:lnTo>
                  <a:pt x="287362" y="2402890"/>
                </a:lnTo>
                <a:lnTo>
                  <a:pt x="243446" y="2416911"/>
                </a:lnTo>
                <a:lnTo>
                  <a:pt x="202018" y="2435898"/>
                </a:lnTo>
                <a:lnTo>
                  <a:pt x="163423" y="2459520"/>
                </a:lnTo>
                <a:lnTo>
                  <a:pt x="128041" y="2487422"/>
                </a:lnTo>
                <a:lnTo>
                  <a:pt x="96215" y="2519222"/>
                </a:lnTo>
                <a:lnTo>
                  <a:pt x="68313" y="2554592"/>
                </a:lnTo>
                <a:lnTo>
                  <a:pt x="44665" y="2593149"/>
                </a:lnTo>
                <a:lnTo>
                  <a:pt x="25666" y="2634551"/>
                </a:lnTo>
                <a:lnTo>
                  <a:pt x="11645" y="2678442"/>
                </a:lnTo>
                <a:lnTo>
                  <a:pt x="2971" y="2724467"/>
                </a:lnTo>
                <a:lnTo>
                  <a:pt x="0" y="2772257"/>
                </a:lnTo>
                <a:lnTo>
                  <a:pt x="2971" y="2820047"/>
                </a:lnTo>
                <a:lnTo>
                  <a:pt x="11645" y="2866072"/>
                </a:lnTo>
                <a:lnTo>
                  <a:pt x="25666" y="2909963"/>
                </a:lnTo>
                <a:lnTo>
                  <a:pt x="44665" y="2951365"/>
                </a:lnTo>
                <a:lnTo>
                  <a:pt x="68313" y="2989935"/>
                </a:lnTo>
                <a:lnTo>
                  <a:pt x="96215" y="3025292"/>
                </a:lnTo>
                <a:lnTo>
                  <a:pt x="128041" y="3057106"/>
                </a:lnTo>
                <a:lnTo>
                  <a:pt x="163423" y="3084995"/>
                </a:lnTo>
                <a:lnTo>
                  <a:pt x="202018" y="3108617"/>
                </a:lnTo>
                <a:lnTo>
                  <a:pt x="243446" y="3127616"/>
                </a:lnTo>
                <a:lnTo>
                  <a:pt x="287362" y="3141624"/>
                </a:lnTo>
                <a:lnTo>
                  <a:pt x="333413" y="3150285"/>
                </a:lnTo>
                <a:lnTo>
                  <a:pt x="381228" y="3153257"/>
                </a:lnTo>
                <a:lnTo>
                  <a:pt x="3848443" y="3153257"/>
                </a:lnTo>
                <a:lnTo>
                  <a:pt x="3896258" y="3150285"/>
                </a:lnTo>
                <a:lnTo>
                  <a:pt x="3942308" y="3141624"/>
                </a:lnTo>
                <a:lnTo>
                  <a:pt x="3986225" y="3127616"/>
                </a:lnTo>
                <a:lnTo>
                  <a:pt x="4027652" y="3108617"/>
                </a:lnTo>
                <a:lnTo>
                  <a:pt x="4066235" y="3084995"/>
                </a:lnTo>
                <a:lnTo>
                  <a:pt x="4101630" y="3057106"/>
                </a:lnTo>
                <a:lnTo>
                  <a:pt x="4133456" y="3025292"/>
                </a:lnTo>
                <a:lnTo>
                  <a:pt x="4161358" y="2989935"/>
                </a:lnTo>
                <a:lnTo>
                  <a:pt x="4184993" y="2951365"/>
                </a:lnTo>
                <a:lnTo>
                  <a:pt x="4204004" y="2909963"/>
                </a:lnTo>
                <a:lnTo>
                  <a:pt x="4218025" y="2866072"/>
                </a:lnTo>
                <a:lnTo>
                  <a:pt x="4226687" y="2820047"/>
                </a:lnTo>
                <a:lnTo>
                  <a:pt x="4229659" y="2772257"/>
                </a:lnTo>
                <a:close/>
              </a:path>
              <a:path w="17317085" h="5346065">
                <a:moveTo>
                  <a:pt x="17316628" y="0"/>
                </a:moveTo>
                <a:lnTo>
                  <a:pt x="3735667" y="5346052"/>
                </a:lnTo>
                <a:lnTo>
                  <a:pt x="5606961" y="5346052"/>
                </a:lnTo>
                <a:lnTo>
                  <a:pt x="17316628" y="736612"/>
                </a:lnTo>
                <a:lnTo>
                  <a:pt x="17316628" y="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Multi-Criteria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500"/>
              </a:spcBef>
            </a:pPr>
            <a:r>
              <a:rPr spc="-10" dirty="0"/>
              <a:t>R</a:t>
            </a:r>
            <a:r>
              <a:rPr spc="-15" dirty="0"/>
              <a:t>e</a:t>
            </a:r>
            <a:r>
              <a:rPr spc="480" dirty="0"/>
              <a:t>c</a:t>
            </a:r>
            <a:r>
              <a:rPr spc="465" dirty="0"/>
              <a:t>o</a:t>
            </a:r>
            <a:r>
              <a:rPr spc="484" dirty="0"/>
              <a:t>mm</a:t>
            </a:r>
            <a:r>
              <a:rPr spc="-15" dirty="0"/>
              <a:t>e</a:t>
            </a:r>
            <a:r>
              <a:rPr spc="465" dirty="0"/>
              <a:t>nd</a:t>
            </a:r>
            <a:r>
              <a:rPr spc="-15" dirty="0"/>
              <a:t>e</a:t>
            </a:r>
            <a:r>
              <a:rPr spc="434" dirty="0"/>
              <a:t>r  </a:t>
            </a:r>
            <a:r>
              <a:rPr spc="315" dirty="0"/>
              <a:t>System</a:t>
            </a:r>
          </a:p>
          <a:p>
            <a:pPr marL="259715">
              <a:lnSpc>
                <a:spcPct val="100000"/>
              </a:lnSpc>
              <a:spcBef>
                <a:spcPts val="4355"/>
              </a:spcBef>
            </a:pPr>
            <a:r>
              <a:rPr sz="2100" spc="515" dirty="0">
                <a:solidFill>
                  <a:srgbClr val="000000"/>
                </a:solidFill>
                <a:latin typeface="Tahoma"/>
                <a:cs typeface="Tahoma"/>
              </a:rPr>
              <a:t>19</a:t>
            </a:r>
            <a:r>
              <a:rPr sz="2800" spc="515" dirty="0">
                <a:solidFill>
                  <a:srgbClr val="000000"/>
                </a:solidFill>
                <a:latin typeface="Tahoma"/>
                <a:cs typeface="Tahoma"/>
              </a:rPr>
              <a:t>CE</a:t>
            </a:r>
            <a:r>
              <a:rPr sz="2100" spc="515" dirty="0">
                <a:solidFill>
                  <a:srgbClr val="000000"/>
                </a:solidFill>
                <a:latin typeface="Tahoma"/>
                <a:cs typeface="Tahoma"/>
              </a:rPr>
              <a:t>129</a:t>
            </a:r>
            <a:r>
              <a:rPr sz="2100" spc="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spc="175" dirty="0">
                <a:solidFill>
                  <a:srgbClr val="000000"/>
                </a:solidFill>
                <a:latin typeface="Tahoma"/>
                <a:cs typeface="Tahoma"/>
              </a:rPr>
              <a:t>Aman</a:t>
            </a:r>
            <a:r>
              <a:rPr sz="2800" spc="-1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spc="120" dirty="0">
                <a:solidFill>
                  <a:srgbClr val="000000"/>
                </a:solidFill>
                <a:latin typeface="Tahoma"/>
                <a:cs typeface="Tahoma"/>
              </a:rPr>
              <a:t>Shah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0974" y="1"/>
            <a:ext cx="10517505" cy="10287000"/>
            <a:chOff x="7770974" y="1"/>
            <a:chExt cx="10517505" cy="10287000"/>
          </a:xfrm>
        </p:grpSpPr>
        <p:sp>
          <p:nvSpPr>
            <p:cNvPr id="3" name="object 3"/>
            <p:cNvSpPr/>
            <p:nvPr/>
          </p:nvSpPr>
          <p:spPr>
            <a:xfrm>
              <a:off x="7770974" y="1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26" y="0"/>
                  </a:lnTo>
                  <a:lnTo>
                    <a:pt x="10517026" y="4154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87102" y="749586"/>
              <a:ext cx="3101340" cy="9537700"/>
            </a:xfrm>
            <a:custGeom>
              <a:avLst/>
              <a:gdLst/>
              <a:ahLst/>
              <a:cxnLst/>
              <a:rect l="l" t="t" r="r" b="b"/>
              <a:pathLst>
                <a:path w="3101340" h="9537700">
                  <a:moveTo>
                    <a:pt x="0" y="9537413"/>
                  </a:moveTo>
                  <a:lnTo>
                    <a:pt x="3100897" y="0"/>
                  </a:lnTo>
                  <a:lnTo>
                    <a:pt x="3100897" y="9537413"/>
                  </a:lnTo>
                  <a:lnTo>
                    <a:pt x="0" y="9537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/>
              <a:t>What</a:t>
            </a:r>
            <a:r>
              <a:rPr spc="-105" dirty="0"/>
              <a:t> </a:t>
            </a:r>
            <a:r>
              <a:rPr spc="385" dirty="0"/>
              <a:t>is</a:t>
            </a:r>
            <a:r>
              <a:rPr spc="-105" dirty="0"/>
              <a:t> </a:t>
            </a:r>
            <a:r>
              <a:rPr spc="-10" dirty="0"/>
              <a:t>a</a:t>
            </a:r>
            <a:r>
              <a:rPr spc="-100" dirty="0"/>
              <a:t> </a:t>
            </a:r>
            <a:r>
              <a:rPr spc="240" dirty="0"/>
              <a:t>Multi-Criteria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5687" y="2490410"/>
            <a:ext cx="13617575" cy="405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35" dirty="0">
                <a:latin typeface="Arial"/>
                <a:cs typeface="Arial"/>
              </a:rPr>
              <a:t>Recommender</a:t>
            </a:r>
            <a:r>
              <a:rPr sz="7000" spc="-105" dirty="0">
                <a:latin typeface="Arial"/>
                <a:cs typeface="Arial"/>
              </a:rPr>
              <a:t> </a:t>
            </a:r>
            <a:r>
              <a:rPr sz="7000" spc="265" dirty="0">
                <a:latin typeface="Arial"/>
                <a:cs typeface="Arial"/>
              </a:rPr>
              <a:t>System?</a:t>
            </a:r>
            <a:endParaRPr sz="7000" dirty="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  <a:spcBef>
                <a:spcPts val="9630"/>
              </a:spcBef>
            </a:pPr>
            <a:r>
              <a:rPr sz="3000" spc="180" dirty="0">
                <a:latin typeface="Tahoma"/>
                <a:cs typeface="Tahoma"/>
              </a:rPr>
              <a:t>M</a:t>
            </a:r>
            <a:r>
              <a:rPr sz="3000" spc="180" dirty="0">
                <a:latin typeface="Calibri"/>
                <a:cs typeface="Calibri"/>
              </a:rPr>
              <a:t>u</a:t>
            </a:r>
            <a:r>
              <a:rPr sz="3000" spc="180" dirty="0">
                <a:latin typeface="Tahoma"/>
                <a:cs typeface="Tahoma"/>
              </a:rPr>
              <a:t>l</a:t>
            </a:r>
            <a:r>
              <a:rPr sz="3000" spc="180" dirty="0">
                <a:latin typeface="Calibri"/>
                <a:cs typeface="Calibri"/>
              </a:rPr>
              <a:t>t</a:t>
            </a:r>
            <a:r>
              <a:rPr sz="3000" spc="180" dirty="0">
                <a:latin typeface="Tahoma"/>
                <a:cs typeface="Tahoma"/>
              </a:rPr>
              <a:t>i</a:t>
            </a:r>
            <a:r>
              <a:rPr sz="3000" spc="180" dirty="0">
                <a:latin typeface="Arial"/>
                <a:cs typeface="Arial"/>
              </a:rPr>
              <a:t>-</a:t>
            </a:r>
            <a:r>
              <a:rPr sz="3000" spc="180" dirty="0">
                <a:latin typeface="Tahoma"/>
                <a:cs typeface="Tahoma"/>
              </a:rPr>
              <a:t>c</a:t>
            </a:r>
            <a:r>
              <a:rPr sz="3000" spc="180" dirty="0">
                <a:latin typeface="Calibri"/>
                <a:cs typeface="Calibri"/>
              </a:rPr>
              <a:t>r</a:t>
            </a:r>
            <a:r>
              <a:rPr sz="3000" spc="180" dirty="0">
                <a:latin typeface="Tahoma"/>
                <a:cs typeface="Tahoma"/>
              </a:rPr>
              <a:t>i</a:t>
            </a:r>
            <a:r>
              <a:rPr sz="3000" spc="180" dirty="0">
                <a:latin typeface="Calibri"/>
                <a:cs typeface="Calibri"/>
              </a:rPr>
              <a:t>t</a:t>
            </a:r>
            <a:r>
              <a:rPr sz="3000" spc="180" dirty="0">
                <a:latin typeface="Tahoma"/>
                <a:cs typeface="Tahoma"/>
              </a:rPr>
              <a:t>e</a:t>
            </a:r>
            <a:r>
              <a:rPr sz="3000" spc="180" dirty="0">
                <a:latin typeface="Calibri"/>
                <a:cs typeface="Calibri"/>
              </a:rPr>
              <a:t>r</a:t>
            </a:r>
            <a:r>
              <a:rPr sz="3000" spc="180" dirty="0">
                <a:latin typeface="Tahoma"/>
                <a:cs typeface="Tahoma"/>
              </a:rPr>
              <a:t>ia</a:t>
            </a:r>
            <a:r>
              <a:rPr sz="3000" spc="-55" dirty="0">
                <a:latin typeface="Tahoma"/>
                <a:cs typeface="Tahoma"/>
              </a:rPr>
              <a:t> </a:t>
            </a:r>
            <a:r>
              <a:rPr sz="3000" spc="130" dirty="0">
                <a:latin typeface="Calibri"/>
                <a:cs typeface="Calibri"/>
              </a:rPr>
              <a:t>r</a:t>
            </a:r>
            <a:r>
              <a:rPr sz="3000" spc="130" dirty="0">
                <a:latin typeface="Tahoma"/>
                <a:cs typeface="Tahoma"/>
              </a:rPr>
              <a:t>ecommende</a:t>
            </a:r>
            <a:r>
              <a:rPr sz="3000" spc="130" dirty="0">
                <a:latin typeface="Calibri"/>
                <a:cs typeface="Calibri"/>
              </a:rPr>
              <a:t>r</a:t>
            </a:r>
            <a:r>
              <a:rPr sz="3000" spc="254" dirty="0">
                <a:latin typeface="Calibri"/>
                <a:cs typeface="Calibri"/>
              </a:rPr>
              <a:t> </a:t>
            </a:r>
            <a:r>
              <a:rPr sz="3000" spc="190" dirty="0">
                <a:latin typeface="Calibri"/>
                <a:cs typeface="Calibri"/>
              </a:rPr>
              <a:t>syst</a:t>
            </a:r>
            <a:r>
              <a:rPr sz="3000" spc="190" dirty="0">
                <a:latin typeface="Tahoma"/>
                <a:cs typeface="Tahoma"/>
              </a:rPr>
              <a:t>em</a:t>
            </a:r>
            <a:r>
              <a:rPr sz="3000" spc="190" dirty="0">
                <a:latin typeface="Calibri"/>
                <a:cs typeface="Calibri"/>
              </a:rPr>
              <a:t>s</a:t>
            </a:r>
            <a:r>
              <a:rPr sz="3000" spc="254" dirty="0">
                <a:latin typeface="Calibri"/>
                <a:cs typeface="Calibri"/>
              </a:rPr>
              <a:t> </a:t>
            </a:r>
            <a:r>
              <a:rPr sz="3000" spc="220" dirty="0">
                <a:latin typeface="Arial"/>
                <a:cs typeface="Arial"/>
              </a:rPr>
              <a:t>(</a:t>
            </a:r>
            <a:r>
              <a:rPr sz="3000" spc="220" dirty="0">
                <a:latin typeface="Tahoma"/>
                <a:cs typeface="Tahoma"/>
              </a:rPr>
              <a:t>MCRS</a:t>
            </a:r>
            <a:r>
              <a:rPr sz="3000" spc="220" dirty="0">
                <a:latin typeface="Calibri"/>
                <a:cs typeface="Calibri"/>
              </a:rPr>
              <a:t>s</a:t>
            </a:r>
            <a:r>
              <a:rPr sz="3000" spc="220" dirty="0">
                <a:latin typeface="Arial"/>
                <a:cs typeface="Arial"/>
              </a:rPr>
              <a:t>)</a:t>
            </a:r>
            <a:r>
              <a:rPr sz="3000" spc="260" dirty="0">
                <a:latin typeface="Arial"/>
                <a:cs typeface="Arial"/>
              </a:rPr>
              <a:t> </a:t>
            </a:r>
            <a:r>
              <a:rPr sz="3000" spc="150" dirty="0">
                <a:latin typeface="Calibri"/>
                <a:cs typeface="Calibri"/>
              </a:rPr>
              <a:t>r</a:t>
            </a:r>
            <a:r>
              <a:rPr sz="3000" spc="150" dirty="0">
                <a:latin typeface="Tahoma"/>
                <a:cs typeface="Tahoma"/>
              </a:rPr>
              <a:t>efe</a:t>
            </a:r>
            <a:r>
              <a:rPr sz="3000" spc="150" dirty="0">
                <a:latin typeface="Calibri"/>
                <a:cs typeface="Calibri"/>
              </a:rPr>
              <a:t>r</a:t>
            </a:r>
            <a:r>
              <a:rPr sz="3000" spc="254" dirty="0">
                <a:latin typeface="Calibri"/>
                <a:cs typeface="Calibri"/>
              </a:rPr>
              <a:t> </a:t>
            </a:r>
            <a:r>
              <a:rPr sz="3000" spc="114" dirty="0">
                <a:latin typeface="Calibri"/>
                <a:cs typeface="Calibri"/>
              </a:rPr>
              <a:t>t</a:t>
            </a:r>
            <a:r>
              <a:rPr sz="3000" spc="114" dirty="0">
                <a:latin typeface="Tahoma"/>
                <a:cs typeface="Tahoma"/>
              </a:rPr>
              <a:t>o</a:t>
            </a:r>
            <a:r>
              <a:rPr sz="3000" spc="-55" dirty="0">
                <a:latin typeface="Tahoma"/>
                <a:cs typeface="Tahoma"/>
              </a:rPr>
              <a:t> </a:t>
            </a:r>
            <a:r>
              <a:rPr sz="3000" spc="190" dirty="0">
                <a:latin typeface="Calibri"/>
                <a:cs typeface="Calibri"/>
              </a:rPr>
              <a:t>syst</a:t>
            </a:r>
            <a:r>
              <a:rPr sz="3000" spc="190" dirty="0">
                <a:latin typeface="Tahoma"/>
                <a:cs typeface="Tahoma"/>
              </a:rPr>
              <a:t>em</a:t>
            </a:r>
            <a:r>
              <a:rPr sz="3000" spc="190" dirty="0">
                <a:latin typeface="Calibri"/>
                <a:cs typeface="Calibri"/>
              </a:rPr>
              <a:t>s</a:t>
            </a:r>
            <a:r>
              <a:rPr sz="3000" spc="254" dirty="0">
                <a:latin typeface="Calibri"/>
                <a:cs typeface="Calibri"/>
              </a:rPr>
              <a:t> </a:t>
            </a:r>
            <a:r>
              <a:rPr sz="3000" spc="75" dirty="0">
                <a:latin typeface="Calibri"/>
                <a:cs typeface="Calibri"/>
              </a:rPr>
              <a:t>t</a:t>
            </a:r>
            <a:r>
              <a:rPr sz="3000" spc="75" dirty="0">
                <a:latin typeface="Tahoma"/>
                <a:cs typeface="Tahoma"/>
              </a:rPr>
              <a:t>ha</a:t>
            </a:r>
            <a:r>
              <a:rPr sz="3000" spc="75" dirty="0">
                <a:latin typeface="Calibri"/>
                <a:cs typeface="Calibri"/>
              </a:rPr>
              <a:t>t</a:t>
            </a:r>
            <a:r>
              <a:rPr sz="3000" spc="260" dirty="0">
                <a:latin typeface="Calibri"/>
                <a:cs typeface="Calibri"/>
              </a:rPr>
              <a:t> </a:t>
            </a:r>
            <a:r>
              <a:rPr sz="3000" spc="90" dirty="0">
                <a:latin typeface="Tahoma"/>
                <a:cs typeface="Tahoma"/>
              </a:rPr>
              <a:t>le</a:t>
            </a:r>
            <a:r>
              <a:rPr sz="3000" spc="90" dirty="0">
                <a:latin typeface="Calibri"/>
                <a:cs typeface="Calibri"/>
              </a:rPr>
              <a:t>v</a:t>
            </a:r>
            <a:r>
              <a:rPr sz="3000" spc="90" dirty="0">
                <a:latin typeface="Tahoma"/>
                <a:cs typeface="Tahoma"/>
              </a:rPr>
              <a:t>e</a:t>
            </a:r>
            <a:r>
              <a:rPr sz="3000" spc="90" dirty="0">
                <a:latin typeface="Calibri"/>
                <a:cs typeface="Calibri"/>
              </a:rPr>
              <a:t>r</a:t>
            </a:r>
            <a:r>
              <a:rPr sz="3000" spc="90" dirty="0">
                <a:latin typeface="Tahoma"/>
                <a:cs typeface="Tahoma"/>
              </a:rPr>
              <a:t>age </a:t>
            </a:r>
            <a:r>
              <a:rPr sz="3000" spc="-940" dirty="0">
                <a:latin typeface="Tahoma"/>
                <a:cs typeface="Tahoma"/>
              </a:rPr>
              <a:t> </a:t>
            </a:r>
            <a:r>
              <a:rPr sz="3000" spc="120" dirty="0">
                <a:latin typeface="Tahoma"/>
                <a:cs typeface="Tahoma"/>
              </a:rPr>
              <a:t>m</a:t>
            </a:r>
            <a:r>
              <a:rPr sz="3000" spc="120" dirty="0">
                <a:latin typeface="Calibri"/>
                <a:cs typeface="Calibri"/>
              </a:rPr>
              <a:t>u</a:t>
            </a:r>
            <a:r>
              <a:rPr sz="3000" spc="120" dirty="0">
                <a:latin typeface="Tahoma"/>
                <a:cs typeface="Tahoma"/>
              </a:rPr>
              <a:t>l</a:t>
            </a:r>
            <a:r>
              <a:rPr sz="3000" spc="120" dirty="0">
                <a:latin typeface="Calibri"/>
                <a:cs typeface="Calibri"/>
              </a:rPr>
              <a:t>t</a:t>
            </a:r>
            <a:r>
              <a:rPr sz="3000" spc="120" dirty="0">
                <a:latin typeface="Tahoma"/>
                <a:cs typeface="Tahoma"/>
              </a:rPr>
              <a:t>iple </a:t>
            </a:r>
            <a:r>
              <a:rPr sz="3000" spc="215" dirty="0">
                <a:latin typeface="Calibri"/>
                <a:cs typeface="Calibri"/>
              </a:rPr>
              <a:t>us</a:t>
            </a:r>
            <a:r>
              <a:rPr sz="3000" spc="215" dirty="0">
                <a:latin typeface="Tahoma"/>
                <a:cs typeface="Tahoma"/>
              </a:rPr>
              <a:t>e</a:t>
            </a:r>
            <a:r>
              <a:rPr sz="3000" spc="215" dirty="0">
                <a:latin typeface="Calibri"/>
                <a:cs typeface="Calibri"/>
              </a:rPr>
              <a:t>r </a:t>
            </a:r>
            <a:r>
              <a:rPr sz="3000" spc="105" dirty="0">
                <a:latin typeface="Calibri"/>
                <a:cs typeface="Calibri"/>
              </a:rPr>
              <a:t>r</a:t>
            </a:r>
            <a:r>
              <a:rPr sz="3000" spc="105" dirty="0">
                <a:latin typeface="Tahoma"/>
                <a:cs typeface="Tahoma"/>
              </a:rPr>
              <a:t>a</a:t>
            </a:r>
            <a:r>
              <a:rPr sz="3000" spc="105" dirty="0">
                <a:latin typeface="Calibri"/>
                <a:cs typeface="Calibri"/>
              </a:rPr>
              <a:t>t</a:t>
            </a:r>
            <a:r>
              <a:rPr sz="3000" spc="105" dirty="0">
                <a:latin typeface="Tahoma"/>
                <a:cs typeface="Tahoma"/>
              </a:rPr>
              <a:t>ing</a:t>
            </a:r>
            <a:r>
              <a:rPr sz="3000" spc="105" dirty="0">
                <a:latin typeface="Calibri"/>
                <a:cs typeface="Calibri"/>
              </a:rPr>
              <a:t>s </a:t>
            </a:r>
            <a:r>
              <a:rPr sz="3000" spc="125" dirty="0">
                <a:latin typeface="Tahoma"/>
                <a:cs typeface="Tahoma"/>
              </a:rPr>
              <a:t>of </a:t>
            </a:r>
            <a:r>
              <a:rPr sz="3000" spc="180" dirty="0">
                <a:latin typeface="Calibri"/>
                <a:cs typeface="Calibri"/>
              </a:rPr>
              <a:t>v</a:t>
            </a:r>
            <a:r>
              <a:rPr sz="3000" spc="180" dirty="0">
                <a:latin typeface="Tahoma"/>
                <a:cs typeface="Tahoma"/>
              </a:rPr>
              <a:t>a</a:t>
            </a:r>
            <a:r>
              <a:rPr sz="3000" spc="180" dirty="0">
                <a:latin typeface="Calibri"/>
                <a:cs typeface="Calibri"/>
              </a:rPr>
              <a:t>r</a:t>
            </a:r>
            <a:r>
              <a:rPr sz="3000" spc="180" dirty="0">
                <a:latin typeface="Tahoma"/>
                <a:cs typeface="Tahoma"/>
              </a:rPr>
              <a:t>io</a:t>
            </a:r>
            <a:r>
              <a:rPr sz="3000" spc="180" dirty="0">
                <a:latin typeface="Calibri"/>
                <a:cs typeface="Calibri"/>
              </a:rPr>
              <a:t>us </a:t>
            </a:r>
            <a:r>
              <a:rPr sz="3000" spc="90" dirty="0">
                <a:latin typeface="Tahoma"/>
                <a:cs typeface="Tahoma"/>
              </a:rPr>
              <a:t>i</a:t>
            </a:r>
            <a:r>
              <a:rPr sz="3000" spc="90" dirty="0">
                <a:latin typeface="Calibri"/>
                <a:cs typeface="Calibri"/>
              </a:rPr>
              <a:t>t</a:t>
            </a:r>
            <a:r>
              <a:rPr sz="3000" spc="90" dirty="0">
                <a:latin typeface="Tahoma"/>
                <a:cs typeface="Tahoma"/>
              </a:rPr>
              <a:t>em </a:t>
            </a:r>
            <a:r>
              <a:rPr sz="3000" spc="125" dirty="0">
                <a:latin typeface="Tahoma"/>
                <a:cs typeface="Tahoma"/>
              </a:rPr>
              <a:t>c</a:t>
            </a:r>
            <a:r>
              <a:rPr sz="3000" spc="125" dirty="0">
                <a:latin typeface="Calibri"/>
                <a:cs typeface="Calibri"/>
              </a:rPr>
              <a:t>r</a:t>
            </a:r>
            <a:r>
              <a:rPr sz="3000" spc="125" dirty="0">
                <a:latin typeface="Tahoma"/>
                <a:cs typeface="Tahoma"/>
              </a:rPr>
              <a:t>i</a:t>
            </a:r>
            <a:r>
              <a:rPr sz="3000" spc="125" dirty="0">
                <a:latin typeface="Calibri"/>
                <a:cs typeface="Calibri"/>
              </a:rPr>
              <a:t>t</a:t>
            </a:r>
            <a:r>
              <a:rPr sz="3000" spc="125" dirty="0">
                <a:latin typeface="Tahoma"/>
                <a:cs typeface="Tahoma"/>
              </a:rPr>
              <a:t>e</a:t>
            </a:r>
            <a:r>
              <a:rPr sz="3000" spc="125" dirty="0">
                <a:latin typeface="Calibri"/>
                <a:cs typeface="Calibri"/>
              </a:rPr>
              <a:t>r</a:t>
            </a:r>
            <a:r>
              <a:rPr sz="3000" spc="125" dirty="0">
                <a:latin typeface="Tahoma"/>
                <a:cs typeface="Tahoma"/>
              </a:rPr>
              <a:t>ia </a:t>
            </a:r>
            <a:r>
              <a:rPr sz="3000" spc="75" dirty="0">
                <a:latin typeface="Tahoma"/>
                <a:cs typeface="Tahoma"/>
              </a:rPr>
              <a:t>in </a:t>
            </a:r>
            <a:r>
              <a:rPr sz="3000" spc="85" dirty="0">
                <a:latin typeface="Tahoma"/>
                <a:cs typeface="Tahoma"/>
              </a:rPr>
              <a:t>addi</a:t>
            </a:r>
            <a:r>
              <a:rPr sz="3000" spc="85" dirty="0">
                <a:latin typeface="Calibri"/>
                <a:cs typeface="Calibri"/>
              </a:rPr>
              <a:t>t</a:t>
            </a:r>
            <a:r>
              <a:rPr sz="3000" spc="85" dirty="0">
                <a:latin typeface="Tahoma"/>
                <a:cs typeface="Tahoma"/>
              </a:rPr>
              <a:t>ion </a:t>
            </a:r>
            <a:r>
              <a:rPr sz="3000" spc="114" dirty="0">
                <a:latin typeface="Calibri"/>
                <a:cs typeface="Calibri"/>
              </a:rPr>
              <a:t>t</a:t>
            </a:r>
            <a:r>
              <a:rPr sz="3000" spc="114" dirty="0">
                <a:latin typeface="Tahoma"/>
                <a:cs typeface="Tahoma"/>
              </a:rPr>
              <a:t>o </a:t>
            </a:r>
            <a:r>
              <a:rPr sz="3000" spc="130" dirty="0">
                <a:latin typeface="Tahoma"/>
                <a:cs typeface="Tahoma"/>
              </a:rPr>
              <a:t>o</a:t>
            </a:r>
            <a:r>
              <a:rPr sz="3000" spc="130" dirty="0">
                <a:latin typeface="Calibri"/>
                <a:cs typeface="Calibri"/>
              </a:rPr>
              <a:t>v</a:t>
            </a:r>
            <a:r>
              <a:rPr sz="3000" spc="130" dirty="0">
                <a:latin typeface="Tahoma"/>
                <a:cs typeface="Tahoma"/>
              </a:rPr>
              <a:t>e</a:t>
            </a:r>
            <a:r>
              <a:rPr sz="3000" spc="130" dirty="0">
                <a:latin typeface="Calibri"/>
                <a:cs typeface="Calibri"/>
              </a:rPr>
              <a:t>r</a:t>
            </a:r>
            <a:r>
              <a:rPr sz="3000" spc="130" dirty="0">
                <a:latin typeface="Tahoma"/>
                <a:cs typeface="Tahoma"/>
              </a:rPr>
              <a:t>all </a:t>
            </a:r>
            <a:r>
              <a:rPr sz="3000" spc="195" dirty="0">
                <a:latin typeface="Calibri"/>
                <a:cs typeface="Calibri"/>
              </a:rPr>
              <a:t>us</a:t>
            </a:r>
            <a:r>
              <a:rPr sz="3000" spc="195" dirty="0">
                <a:latin typeface="Tahoma"/>
                <a:cs typeface="Tahoma"/>
              </a:rPr>
              <a:t>e</a:t>
            </a:r>
            <a:r>
              <a:rPr sz="3000" spc="195" dirty="0">
                <a:latin typeface="Calibri"/>
                <a:cs typeface="Calibri"/>
              </a:rPr>
              <a:t>r</a:t>
            </a:r>
            <a:r>
              <a:rPr sz="3000" spc="195" dirty="0">
                <a:latin typeface="Arial"/>
                <a:cs typeface="Arial"/>
              </a:rPr>
              <a:t>-</a:t>
            </a:r>
            <a:r>
              <a:rPr sz="3000" spc="195" dirty="0">
                <a:latin typeface="Tahoma"/>
                <a:cs typeface="Tahoma"/>
              </a:rPr>
              <a:t>i</a:t>
            </a:r>
            <a:r>
              <a:rPr sz="3000" spc="195" dirty="0">
                <a:latin typeface="Calibri"/>
                <a:cs typeface="Calibri"/>
              </a:rPr>
              <a:t>t</a:t>
            </a:r>
            <a:r>
              <a:rPr sz="3000" spc="195" dirty="0">
                <a:latin typeface="Tahoma"/>
                <a:cs typeface="Tahoma"/>
              </a:rPr>
              <a:t>em </a:t>
            </a:r>
            <a:r>
              <a:rPr sz="3000" spc="-940" dirty="0">
                <a:latin typeface="Tahoma"/>
                <a:cs typeface="Tahoma"/>
              </a:rPr>
              <a:t> </a:t>
            </a:r>
            <a:r>
              <a:rPr sz="3000" spc="105" dirty="0">
                <a:latin typeface="Calibri"/>
                <a:cs typeface="Calibri"/>
              </a:rPr>
              <a:t>r</a:t>
            </a:r>
            <a:r>
              <a:rPr sz="3000" spc="105" dirty="0">
                <a:latin typeface="Tahoma"/>
                <a:cs typeface="Tahoma"/>
              </a:rPr>
              <a:t>a</a:t>
            </a:r>
            <a:r>
              <a:rPr sz="3000" spc="105" dirty="0">
                <a:latin typeface="Calibri"/>
                <a:cs typeface="Calibri"/>
              </a:rPr>
              <a:t>t</a:t>
            </a:r>
            <a:r>
              <a:rPr sz="3000" spc="105" dirty="0">
                <a:latin typeface="Tahoma"/>
                <a:cs typeface="Tahoma"/>
              </a:rPr>
              <a:t>ing</a:t>
            </a:r>
            <a:r>
              <a:rPr sz="3000" spc="105" dirty="0">
                <a:latin typeface="Calibri"/>
                <a:cs typeface="Calibri"/>
              </a:rPr>
              <a:t>s</a:t>
            </a:r>
            <a:r>
              <a:rPr sz="3000" spc="240" dirty="0">
                <a:latin typeface="Calibri"/>
                <a:cs typeface="Calibri"/>
              </a:rPr>
              <a:t> </a:t>
            </a:r>
            <a:r>
              <a:rPr sz="3000" spc="114" dirty="0">
                <a:latin typeface="Calibri"/>
                <a:cs typeface="Calibri"/>
              </a:rPr>
              <a:t>t</a:t>
            </a:r>
            <a:r>
              <a:rPr sz="3000" spc="114" dirty="0">
                <a:latin typeface="Tahoma"/>
                <a:cs typeface="Tahoma"/>
              </a:rPr>
              <a:t>o</a:t>
            </a:r>
            <a:r>
              <a:rPr sz="3000" spc="-65" dirty="0">
                <a:latin typeface="Tahoma"/>
                <a:cs typeface="Tahoma"/>
              </a:rPr>
              <a:t> </a:t>
            </a:r>
            <a:r>
              <a:rPr sz="3000" spc="180" dirty="0">
                <a:latin typeface="Calibri"/>
                <a:cs typeface="Calibri"/>
              </a:rPr>
              <a:t>su</a:t>
            </a:r>
            <a:r>
              <a:rPr sz="3000" spc="180" dirty="0">
                <a:latin typeface="Tahoma"/>
                <a:cs typeface="Tahoma"/>
              </a:rPr>
              <a:t>ppo</a:t>
            </a:r>
            <a:r>
              <a:rPr sz="3000" spc="180" dirty="0">
                <a:latin typeface="Calibri"/>
                <a:cs typeface="Calibri"/>
              </a:rPr>
              <a:t>rt</a:t>
            </a:r>
            <a:r>
              <a:rPr sz="3000" spc="245" dirty="0">
                <a:latin typeface="Calibri"/>
                <a:cs typeface="Calibri"/>
              </a:rPr>
              <a:t> </a:t>
            </a:r>
            <a:r>
              <a:rPr sz="3000" spc="140" dirty="0">
                <a:latin typeface="Calibri"/>
                <a:cs typeface="Calibri"/>
              </a:rPr>
              <a:t>r</a:t>
            </a:r>
            <a:r>
              <a:rPr sz="3000" spc="140" dirty="0">
                <a:latin typeface="Tahoma"/>
                <a:cs typeface="Tahoma"/>
              </a:rPr>
              <a:t>ecommenda</a:t>
            </a:r>
            <a:r>
              <a:rPr sz="3000" spc="140" dirty="0">
                <a:latin typeface="Calibri"/>
                <a:cs typeface="Calibri"/>
              </a:rPr>
              <a:t>t</a:t>
            </a:r>
            <a:r>
              <a:rPr sz="3000" spc="140" dirty="0">
                <a:latin typeface="Tahoma"/>
                <a:cs typeface="Tahoma"/>
              </a:rPr>
              <a:t>ion</a:t>
            </a:r>
            <a:r>
              <a:rPr sz="3000" spc="140" dirty="0">
                <a:latin typeface="Calibri"/>
                <a:cs typeface="Calibri"/>
              </a:rPr>
              <a:t>s</a:t>
            </a:r>
            <a:r>
              <a:rPr sz="3000" spc="140" dirty="0">
                <a:latin typeface="Arial"/>
                <a:cs typeface="Arial"/>
              </a:rPr>
              <a:t>.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7770974" y="1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26" y="0"/>
                  </a:lnTo>
                  <a:lnTo>
                    <a:pt x="10517026" y="4154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87102" y="749586"/>
              <a:ext cx="3101340" cy="9537700"/>
            </a:xfrm>
            <a:custGeom>
              <a:avLst/>
              <a:gdLst/>
              <a:ahLst/>
              <a:cxnLst/>
              <a:rect l="l" t="t" r="r" b="b"/>
              <a:pathLst>
                <a:path w="3101340" h="9537700">
                  <a:moveTo>
                    <a:pt x="0" y="9537413"/>
                  </a:moveTo>
                  <a:lnTo>
                    <a:pt x="3100897" y="0"/>
                  </a:lnTo>
                  <a:lnTo>
                    <a:pt x="3100897" y="9537413"/>
                  </a:lnTo>
                  <a:lnTo>
                    <a:pt x="0" y="9537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63987"/>
              <a:ext cx="14192247" cy="772301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3239" y="800627"/>
            <a:ext cx="82042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70" dirty="0">
                <a:solidFill>
                  <a:srgbClr val="000000"/>
                </a:solidFill>
              </a:rPr>
              <a:t>Multi-criteria</a:t>
            </a:r>
            <a:r>
              <a:rPr sz="7000" spc="-145" dirty="0">
                <a:solidFill>
                  <a:srgbClr val="000000"/>
                </a:solidFill>
              </a:rPr>
              <a:t> </a:t>
            </a:r>
            <a:r>
              <a:rPr sz="7000" spc="250" dirty="0">
                <a:solidFill>
                  <a:srgbClr val="000000"/>
                </a:solidFill>
              </a:rPr>
              <a:t>Matrix</a:t>
            </a:r>
            <a:endParaRPr sz="7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132" y="784955"/>
            <a:ext cx="17727295" cy="9502140"/>
            <a:chOff x="561132" y="784955"/>
            <a:chExt cx="17727295" cy="9502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132" y="784955"/>
              <a:ext cx="14482822" cy="9134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73026" y="6870232"/>
              <a:ext cx="7015480" cy="3416935"/>
            </a:xfrm>
            <a:custGeom>
              <a:avLst/>
              <a:gdLst/>
              <a:ahLst/>
              <a:cxnLst/>
              <a:rect l="l" t="t" r="r" b="b"/>
              <a:pathLst>
                <a:path w="7015480" h="3416934">
                  <a:moveTo>
                    <a:pt x="7014973" y="3416766"/>
                  </a:moveTo>
                  <a:lnTo>
                    <a:pt x="0" y="3416767"/>
                  </a:lnTo>
                  <a:lnTo>
                    <a:pt x="7014973" y="0"/>
                  </a:lnTo>
                  <a:lnTo>
                    <a:pt x="7014973" y="3416766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0972" y="13"/>
            <a:ext cx="10517505" cy="10287000"/>
            <a:chOff x="7770972" y="13"/>
            <a:chExt cx="10517505" cy="10287000"/>
          </a:xfrm>
        </p:grpSpPr>
        <p:sp>
          <p:nvSpPr>
            <p:cNvPr id="3" name="object 3"/>
            <p:cNvSpPr/>
            <p:nvPr/>
          </p:nvSpPr>
          <p:spPr>
            <a:xfrm>
              <a:off x="7770972" y="13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28" y="0"/>
                  </a:lnTo>
                  <a:lnTo>
                    <a:pt x="10517028" y="4154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87105" y="749597"/>
              <a:ext cx="3101340" cy="9537700"/>
            </a:xfrm>
            <a:custGeom>
              <a:avLst/>
              <a:gdLst/>
              <a:ahLst/>
              <a:cxnLst/>
              <a:rect l="l" t="t" r="r" b="b"/>
              <a:pathLst>
                <a:path w="3101340" h="9537700">
                  <a:moveTo>
                    <a:pt x="0" y="9537402"/>
                  </a:moveTo>
                  <a:lnTo>
                    <a:pt x="3100894" y="0"/>
                  </a:lnTo>
                  <a:lnTo>
                    <a:pt x="3100894" y="9537402"/>
                  </a:lnTo>
                  <a:lnTo>
                    <a:pt x="0" y="95374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3239" y="800639"/>
            <a:ext cx="87960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70" dirty="0">
                <a:solidFill>
                  <a:srgbClr val="000000"/>
                </a:solidFill>
              </a:rPr>
              <a:t>Multi-criteria</a:t>
            </a:r>
            <a:r>
              <a:rPr sz="7000" spc="-140" dirty="0">
                <a:solidFill>
                  <a:srgbClr val="000000"/>
                </a:solidFill>
              </a:rPr>
              <a:t> </a:t>
            </a:r>
            <a:r>
              <a:rPr sz="7000" spc="155" dirty="0">
                <a:solidFill>
                  <a:srgbClr val="000000"/>
                </a:solidFill>
              </a:rPr>
              <a:t>Dataset</a:t>
            </a:r>
            <a:endParaRPr sz="7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26" y="3268575"/>
            <a:ext cx="14763749" cy="37528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4379" y="13"/>
            <a:ext cx="17863820" cy="10287000"/>
            <a:chOff x="424379" y="13"/>
            <a:chExt cx="1786382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379" y="2527389"/>
              <a:ext cx="15091723" cy="62573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181826" y="13"/>
              <a:ext cx="7106284" cy="2807335"/>
            </a:xfrm>
            <a:custGeom>
              <a:avLst/>
              <a:gdLst/>
              <a:ahLst/>
              <a:cxnLst/>
              <a:rect l="l" t="t" r="r" b="b"/>
              <a:pathLst>
                <a:path w="7106284" h="2807335">
                  <a:moveTo>
                    <a:pt x="0" y="0"/>
                  </a:moveTo>
                  <a:lnTo>
                    <a:pt x="7106173" y="0"/>
                  </a:lnTo>
                  <a:lnTo>
                    <a:pt x="7106173" y="2806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419316" y="1463807"/>
              <a:ext cx="2868930" cy="8823325"/>
            </a:xfrm>
            <a:custGeom>
              <a:avLst/>
              <a:gdLst/>
              <a:ahLst/>
              <a:cxnLst/>
              <a:rect l="l" t="t" r="r" b="b"/>
              <a:pathLst>
                <a:path w="2868930" h="8823325">
                  <a:moveTo>
                    <a:pt x="0" y="8823192"/>
                  </a:moveTo>
                  <a:lnTo>
                    <a:pt x="2868683" y="0"/>
                  </a:lnTo>
                  <a:lnTo>
                    <a:pt x="2868683" y="8823192"/>
                  </a:lnTo>
                  <a:lnTo>
                    <a:pt x="0" y="8823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3239" y="800639"/>
            <a:ext cx="87960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70" dirty="0">
                <a:solidFill>
                  <a:srgbClr val="000000"/>
                </a:solidFill>
              </a:rPr>
              <a:t>Multi-criteria</a:t>
            </a:r>
            <a:r>
              <a:rPr sz="7000" spc="-140" dirty="0">
                <a:solidFill>
                  <a:srgbClr val="000000"/>
                </a:solidFill>
              </a:rPr>
              <a:t> </a:t>
            </a:r>
            <a:r>
              <a:rPr sz="7000" spc="155" dirty="0">
                <a:solidFill>
                  <a:srgbClr val="000000"/>
                </a:solidFill>
              </a:rPr>
              <a:t>Dataset</a:t>
            </a:r>
            <a:endParaRPr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0962" y="0"/>
            <a:ext cx="10517505" cy="10287000"/>
            <a:chOff x="7770962" y="0"/>
            <a:chExt cx="10517505" cy="10287000"/>
          </a:xfrm>
        </p:grpSpPr>
        <p:sp>
          <p:nvSpPr>
            <p:cNvPr id="3" name="object 3"/>
            <p:cNvSpPr/>
            <p:nvPr/>
          </p:nvSpPr>
          <p:spPr>
            <a:xfrm>
              <a:off x="7770962" y="0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37" y="0"/>
                  </a:lnTo>
                  <a:lnTo>
                    <a:pt x="10517037" y="41540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87104" y="749592"/>
              <a:ext cx="3101340" cy="9537700"/>
            </a:xfrm>
            <a:custGeom>
              <a:avLst/>
              <a:gdLst/>
              <a:ahLst/>
              <a:cxnLst/>
              <a:rect l="l" t="t" r="r" b="b"/>
              <a:pathLst>
                <a:path w="3101340" h="9537700">
                  <a:moveTo>
                    <a:pt x="0" y="9537406"/>
                  </a:moveTo>
                  <a:lnTo>
                    <a:pt x="3100895" y="0"/>
                  </a:lnTo>
                  <a:lnTo>
                    <a:pt x="3100895" y="9537406"/>
                  </a:lnTo>
                  <a:lnTo>
                    <a:pt x="0" y="9537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5134" y="494061"/>
              <a:ext cx="5867399" cy="38861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5687" y="1597340"/>
            <a:ext cx="103054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10" dirty="0">
                <a:solidFill>
                  <a:srgbClr val="000000"/>
                </a:solidFill>
                <a:latin typeface="Tahoma"/>
                <a:cs typeface="Tahoma"/>
              </a:rPr>
              <a:t>What</a:t>
            </a:r>
            <a:r>
              <a:rPr sz="7000" spc="-3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7000" spc="550" dirty="0">
                <a:solidFill>
                  <a:srgbClr val="000000"/>
                </a:solidFill>
                <a:latin typeface="Tahoma"/>
                <a:cs typeface="Tahoma"/>
              </a:rPr>
              <a:t>is</a:t>
            </a:r>
            <a:r>
              <a:rPr sz="7000" spc="-3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7000" spc="21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7000" spc="-3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7000" spc="365" dirty="0">
                <a:solidFill>
                  <a:srgbClr val="000000"/>
                </a:solidFill>
                <a:latin typeface="Tahoma"/>
                <a:cs typeface="Tahoma"/>
              </a:rPr>
              <a:t>Recommender</a:t>
            </a:r>
            <a:endParaRPr sz="7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5687" y="2664140"/>
            <a:ext cx="12947015" cy="620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480" dirty="0">
                <a:latin typeface="Tahoma"/>
                <a:cs typeface="Tahoma"/>
              </a:rPr>
              <a:t>System?</a:t>
            </a:r>
            <a:endParaRPr sz="70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8265"/>
              </a:spcBef>
            </a:pPr>
            <a:r>
              <a:rPr sz="3050" spc="50" dirty="0">
                <a:latin typeface="Arial"/>
                <a:cs typeface="Arial"/>
              </a:rPr>
              <a:t>A</a:t>
            </a:r>
            <a:r>
              <a:rPr sz="3050" spc="45" dirty="0">
                <a:latin typeface="Arial"/>
                <a:cs typeface="Arial"/>
              </a:rPr>
              <a:t> Recommende</a:t>
            </a:r>
            <a:r>
              <a:rPr sz="2850" spc="45" dirty="0">
                <a:latin typeface="Calibri"/>
                <a:cs typeface="Calibri"/>
              </a:rPr>
              <a:t>r</a:t>
            </a:r>
            <a:r>
              <a:rPr sz="2850" spc="245" dirty="0">
                <a:latin typeface="Calibri"/>
                <a:cs typeface="Calibri"/>
              </a:rPr>
              <a:t> </a:t>
            </a:r>
            <a:r>
              <a:rPr sz="3050" spc="80" dirty="0">
                <a:latin typeface="Arial"/>
                <a:cs typeface="Arial"/>
              </a:rPr>
              <a:t>S</a:t>
            </a:r>
            <a:r>
              <a:rPr sz="2850" spc="80" dirty="0">
                <a:latin typeface="Calibri"/>
                <a:cs typeface="Calibri"/>
              </a:rPr>
              <a:t>yst</a:t>
            </a:r>
            <a:r>
              <a:rPr sz="3050" spc="80" dirty="0">
                <a:latin typeface="Arial"/>
                <a:cs typeface="Arial"/>
              </a:rPr>
              <a:t>em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175" dirty="0">
                <a:latin typeface="Arial"/>
                <a:cs typeface="Arial"/>
              </a:rPr>
              <a:t>i</a:t>
            </a:r>
            <a:r>
              <a:rPr sz="2850" spc="175" dirty="0">
                <a:latin typeface="Calibri"/>
                <a:cs typeface="Calibri"/>
              </a:rPr>
              <a:t>s</a:t>
            </a:r>
            <a:r>
              <a:rPr sz="2850" spc="250" dirty="0">
                <a:latin typeface="Calibri"/>
                <a:cs typeface="Calibri"/>
              </a:rPr>
              <a:t> </a:t>
            </a:r>
            <a:r>
              <a:rPr sz="3050" spc="-60" dirty="0">
                <a:latin typeface="Arial"/>
                <a:cs typeface="Arial"/>
              </a:rPr>
              <a:t>a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105" dirty="0">
                <a:latin typeface="Arial"/>
                <a:cs typeface="Arial"/>
              </a:rPr>
              <a:t>compo</a:t>
            </a:r>
            <a:r>
              <a:rPr sz="2850" spc="105" dirty="0">
                <a:latin typeface="Calibri"/>
                <a:cs typeface="Calibri"/>
              </a:rPr>
              <a:t>s</a:t>
            </a:r>
            <a:r>
              <a:rPr sz="3050" spc="105" dirty="0">
                <a:latin typeface="Arial"/>
                <a:cs typeface="Arial"/>
              </a:rPr>
              <a:t>i</a:t>
            </a:r>
            <a:r>
              <a:rPr sz="2850" spc="105" dirty="0">
                <a:latin typeface="Calibri"/>
                <a:cs typeface="Calibri"/>
              </a:rPr>
              <a:t>t</a:t>
            </a:r>
            <a:r>
              <a:rPr sz="3050" spc="105" dirty="0">
                <a:latin typeface="Arial"/>
                <a:cs typeface="Arial"/>
              </a:rPr>
              <a:t>ion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165" dirty="0">
                <a:latin typeface="Arial"/>
                <a:cs typeface="Arial"/>
              </a:rPr>
              <a:t>of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2850" spc="135" dirty="0">
                <a:latin typeface="Calibri"/>
                <a:cs typeface="Calibri"/>
              </a:rPr>
              <a:t>s</a:t>
            </a:r>
            <a:r>
              <a:rPr sz="3050" spc="135" dirty="0">
                <a:latin typeface="Arial"/>
                <a:cs typeface="Arial"/>
              </a:rPr>
              <a:t>of</a:t>
            </a:r>
            <a:r>
              <a:rPr sz="2850" spc="135" dirty="0">
                <a:latin typeface="Calibri"/>
                <a:cs typeface="Calibri"/>
              </a:rPr>
              <a:t>tw</a:t>
            </a:r>
            <a:r>
              <a:rPr sz="3050" spc="135" dirty="0">
                <a:latin typeface="Arial"/>
                <a:cs typeface="Arial"/>
              </a:rPr>
              <a:t>a</a:t>
            </a:r>
            <a:r>
              <a:rPr sz="2850" spc="135" dirty="0">
                <a:latin typeface="Calibri"/>
                <a:cs typeface="Calibri"/>
              </a:rPr>
              <a:t>r</a:t>
            </a:r>
            <a:r>
              <a:rPr sz="3050" spc="135" dirty="0">
                <a:latin typeface="Arial"/>
                <a:cs typeface="Arial"/>
              </a:rPr>
              <a:t>e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2850" spc="135" dirty="0">
                <a:latin typeface="Calibri"/>
                <a:cs typeface="Calibri"/>
              </a:rPr>
              <a:t>t</a:t>
            </a:r>
            <a:r>
              <a:rPr sz="3050" spc="135" dirty="0">
                <a:latin typeface="Arial"/>
                <a:cs typeface="Arial"/>
              </a:rPr>
              <a:t>ool</a:t>
            </a:r>
            <a:r>
              <a:rPr sz="2850" spc="135" dirty="0">
                <a:latin typeface="Calibri"/>
                <a:cs typeface="Calibri"/>
              </a:rPr>
              <a:t>s</a:t>
            </a:r>
            <a:r>
              <a:rPr sz="2850" spc="250" dirty="0">
                <a:latin typeface="Calibri"/>
                <a:cs typeface="Calibri"/>
              </a:rPr>
              <a:t> </a:t>
            </a:r>
            <a:r>
              <a:rPr sz="3050" spc="40" dirty="0">
                <a:latin typeface="Arial"/>
                <a:cs typeface="Arial"/>
              </a:rPr>
              <a:t>and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50" dirty="0">
                <a:latin typeface="Arial"/>
                <a:cs typeface="Arial"/>
              </a:rPr>
              <a:t>machine </a:t>
            </a:r>
            <a:r>
              <a:rPr sz="3050" spc="-830" dirty="0">
                <a:latin typeface="Arial"/>
                <a:cs typeface="Arial"/>
              </a:rPr>
              <a:t> </a:t>
            </a:r>
            <a:r>
              <a:rPr sz="3050" spc="60" dirty="0">
                <a:latin typeface="Arial"/>
                <a:cs typeface="Arial"/>
              </a:rPr>
              <a:t>lea</a:t>
            </a:r>
            <a:r>
              <a:rPr sz="2850" spc="60" dirty="0">
                <a:latin typeface="Calibri"/>
                <a:cs typeface="Calibri"/>
              </a:rPr>
              <a:t>r</a:t>
            </a:r>
            <a:r>
              <a:rPr sz="3050" spc="60" dirty="0">
                <a:latin typeface="Arial"/>
                <a:cs typeface="Arial"/>
              </a:rPr>
              <a:t>ning</a:t>
            </a:r>
            <a:r>
              <a:rPr sz="3050" spc="35" dirty="0">
                <a:latin typeface="Arial"/>
                <a:cs typeface="Arial"/>
              </a:rPr>
              <a:t> </a:t>
            </a:r>
            <a:r>
              <a:rPr sz="2850" spc="114" dirty="0">
                <a:latin typeface="Calibri"/>
                <a:cs typeface="Calibri"/>
              </a:rPr>
              <a:t>t</a:t>
            </a:r>
            <a:r>
              <a:rPr sz="3050" spc="114" dirty="0">
                <a:latin typeface="Arial"/>
                <a:cs typeface="Arial"/>
              </a:rPr>
              <a:t>echniq</a:t>
            </a:r>
            <a:r>
              <a:rPr sz="2850" spc="114" dirty="0">
                <a:latin typeface="Calibri"/>
                <a:cs typeface="Calibri"/>
              </a:rPr>
              <a:t>u</a:t>
            </a:r>
            <a:r>
              <a:rPr sz="3050" spc="114" dirty="0">
                <a:latin typeface="Arial"/>
                <a:cs typeface="Arial"/>
              </a:rPr>
              <a:t>e</a:t>
            </a:r>
            <a:r>
              <a:rPr sz="2850" spc="114" dirty="0">
                <a:latin typeface="Calibri"/>
                <a:cs typeface="Calibri"/>
              </a:rPr>
              <a:t>s</a:t>
            </a:r>
            <a:r>
              <a:rPr sz="2300" spc="114" dirty="0"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ahoma"/>
              <a:cs typeface="Tahoma"/>
            </a:endParaRPr>
          </a:p>
          <a:p>
            <a:pPr marL="12700" marR="347980">
              <a:lnSpc>
                <a:spcPct val="125000"/>
              </a:lnSpc>
            </a:pPr>
            <a:r>
              <a:rPr sz="3050" spc="80" dirty="0">
                <a:latin typeface="Arial"/>
                <a:cs typeface="Arial"/>
              </a:rPr>
              <a:t>I</a:t>
            </a:r>
            <a:r>
              <a:rPr sz="2850" spc="80" dirty="0">
                <a:latin typeface="Calibri"/>
                <a:cs typeface="Calibri"/>
              </a:rPr>
              <a:t>t</a:t>
            </a:r>
            <a:r>
              <a:rPr sz="2850" spc="245" dirty="0">
                <a:latin typeface="Calibri"/>
                <a:cs typeface="Calibri"/>
              </a:rPr>
              <a:t> </a:t>
            </a:r>
            <a:r>
              <a:rPr sz="3050" spc="135" dirty="0">
                <a:latin typeface="Arial"/>
                <a:cs typeface="Arial"/>
              </a:rPr>
              <a:t>p</a:t>
            </a:r>
            <a:r>
              <a:rPr sz="2850" spc="135" dirty="0">
                <a:latin typeface="Calibri"/>
                <a:cs typeface="Calibri"/>
              </a:rPr>
              <a:t>r</a:t>
            </a:r>
            <a:r>
              <a:rPr sz="3050" spc="135" dirty="0">
                <a:latin typeface="Arial"/>
                <a:cs typeface="Arial"/>
              </a:rPr>
              <a:t>o</a:t>
            </a:r>
            <a:r>
              <a:rPr sz="2850" spc="135" dirty="0">
                <a:latin typeface="Calibri"/>
                <a:cs typeface="Calibri"/>
              </a:rPr>
              <a:t>v</a:t>
            </a:r>
            <a:r>
              <a:rPr sz="3050" spc="135" dirty="0">
                <a:latin typeface="Arial"/>
                <a:cs typeface="Arial"/>
              </a:rPr>
              <a:t>ide</a:t>
            </a:r>
            <a:r>
              <a:rPr sz="2850" spc="135" dirty="0">
                <a:latin typeface="Calibri"/>
                <a:cs typeface="Calibri"/>
              </a:rPr>
              <a:t>s</a:t>
            </a:r>
            <a:r>
              <a:rPr sz="2850" spc="245" dirty="0">
                <a:latin typeface="Calibri"/>
                <a:cs typeface="Calibri"/>
              </a:rPr>
              <a:t> </a:t>
            </a:r>
            <a:r>
              <a:rPr sz="3050" spc="-60" dirty="0">
                <a:latin typeface="Arial"/>
                <a:cs typeface="Arial"/>
              </a:rPr>
              <a:t>a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2850" spc="85" dirty="0">
                <a:latin typeface="Calibri"/>
                <a:cs typeface="Calibri"/>
              </a:rPr>
              <a:t>v</a:t>
            </a:r>
            <a:r>
              <a:rPr sz="3050" spc="85" dirty="0">
                <a:latin typeface="Arial"/>
                <a:cs typeface="Arial"/>
              </a:rPr>
              <a:t>al</a:t>
            </a:r>
            <a:r>
              <a:rPr sz="2850" spc="85" dirty="0">
                <a:latin typeface="Calibri"/>
                <a:cs typeface="Calibri"/>
              </a:rPr>
              <a:t>u</a:t>
            </a:r>
            <a:r>
              <a:rPr sz="3050" spc="85" dirty="0">
                <a:latin typeface="Arial"/>
                <a:cs typeface="Arial"/>
              </a:rPr>
              <a:t>able</a:t>
            </a:r>
            <a:r>
              <a:rPr sz="3050" spc="40" dirty="0">
                <a:latin typeface="Arial"/>
                <a:cs typeface="Arial"/>
              </a:rPr>
              <a:t> </a:t>
            </a:r>
            <a:r>
              <a:rPr sz="3050" spc="25" dirty="0">
                <a:latin typeface="Arial"/>
                <a:cs typeface="Arial"/>
              </a:rPr>
              <a:t>piece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165" dirty="0">
                <a:latin typeface="Arial"/>
                <a:cs typeface="Arial"/>
              </a:rPr>
              <a:t>of</a:t>
            </a:r>
            <a:r>
              <a:rPr sz="3050" spc="40" dirty="0">
                <a:latin typeface="Arial"/>
                <a:cs typeface="Arial"/>
              </a:rPr>
              <a:t> </a:t>
            </a:r>
            <a:r>
              <a:rPr sz="3050" spc="50" dirty="0">
                <a:latin typeface="Arial"/>
                <a:cs typeface="Arial"/>
              </a:rPr>
              <a:t>ad</a:t>
            </a:r>
            <a:r>
              <a:rPr sz="2850" spc="50" dirty="0">
                <a:latin typeface="Calibri"/>
                <a:cs typeface="Calibri"/>
              </a:rPr>
              <a:t>v</a:t>
            </a:r>
            <a:r>
              <a:rPr sz="3050" spc="50" dirty="0">
                <a:latin typeface="Arial"/>
                <a:cs typeface="Arial"/>
              </a:rPr>
              <a:t>ice</a:t>
            </a:r>
            <a:r>
              <a:rPr sz="3050" spc="40" dirty="0">
                <a:latin typeface="Arial"/>
                <a:cs typeface="Arial"/>
              </a:rPr>
              <a:t> </a:t>
            </a:r>
            <a:r>
              <a:rPr sz="3050" spc="200" dirty="0">
                <a:latin typeface="Arial"/>
                <a:cs typeface="Arial"/>
              </a:rPr>
              <a:t>fo</a:t>
            </a:r>
            <a:r>
              <a:rPr sz="2850" spc="200" dirty="0">
                <a:latin typeface="Calibri"/>
                <a:cs typeface="Calibri"/>
              </a:rPr>
              <a:t>r</a:t>
            </a:r>
            <a:r>
              <a:rPr sz="2850" spc="250" dirty="0">
                <a:latin typeface="Calibri"/>
                <a:cs typeface="Calibri"/>
              </a:rPr>
              <a:t> </a:t>
            </a:r>
            <a:r>
              <a:rPr sz="3050" spc="114" dirty="0">
                <a:latin typeface="Arial"/>
                <a:cs typeface="Arial"/>
              </a:rPr>
              <a:t>i</a:t>
            </a:r>
            <a:r>
              <a:rPr sz="2850" spc="114" dirty="0">
                <a:latin typeface="Calibri"/>
                <a:cs typeface="Calibri"/>
              </a:rPr>
              <a:t>t</a:t>
            </a:r>
            <a:r>
              <a:rPr sz="3050" spc="114" dirty="0">
                <a:latin typeface="Arial"/>
                <a:cs typeface="Arial"/>
              </a:rPr>
              <a:t>em</a:t>
            </a:r>
            <a:r>
              <a:rPr sz="2850" spc="114" dirty="0">
                <a:latin typeface="Calibri"/>
                <a:cs typeface="Calibri"/>
              </a:rPr>
              <a:t>s</a:t>
            </a:r>
            <a:r>
              <a:rPr sz="2850" spc="245" dirty="0">
                <a:latin typeface="Calibri"/>
                <a:cs typeface="Calibri"/>
              </a:rPr>
              <a:t> </a:t>
            </a:r>
            <a:r>
              <a:rPr sz="3050" spc="185" dirty="0">
                <a:latin typeface="Arial"/>
                <a:cs typeface="Arial"/>
              </a:rPr>
              <a:t>o</a:t>
            </a:r>
            <a:r>
              <a:rPr sz="2850" spc="185" dirty="0">
                <a:latin typeface="Calibri"/>
                <a:cs typeface="Calibri"/>
              </a:rPr>
              <a:t>r</a:t>
            </a:r>
            <a:r>
              <a:rPr sz="2850" spc="250" dirty="0">
                <a:latin typeface="Calibri"/>
                <a:cs typeface="Calibri"/>
              </a:rPr>
              <a:t> </a:t>
            </a:r>
            <a:r>
              <a:rPr sz="2850" spc="130" dirty="0">
                <a:latin typeface="Calibri"/>
                <a:cs typeface="Calibri"/>
              </a:rPr>
              <a:t>s</a:t>
            </a:r>
            <a:r>
              <a:rPr sz="3050" spc="130" dirty="0">
                <a:latin typeface="Arial"/>
                <a:cs typeface="Arial"/>
              </a:rPr>
              <a:t>e</a:t>
            </a:r>
            <a:r>
              <a:rPr sz="2850" spc="130" dirty="0">
                <a:latin typeface="Calibri"/>
                <a:cs typeface="Calibri"/>
              </a:rPr>
              <a:t>rv</a:t>
            </a:r>
            <a:r>
              <a:rPr sz="3050" spc="130" dirty="0">
                <a:latin typeface="Arial"/>
                <a:cs typeface="Arial"/>
              </a:rPr>
              <a:t>ice</a:t>
            </a:r>
            <a:r>
              <a:rPr sz="2850" spc="130" dirty="0">
                <a:latin typeface="Calibri"/>
                <a:cs typeface="Calibri"/>
              </a:rPr>
              <a:t>s</a:t>
            </a:r>
            <a:r>
              <a:rPr sz="2850" spc="245" dirty="0">
                <a:latin typeface="Calibri"/>
                <a:cs typeface="Calibri"/>
              </a:rPr>
              <a:t> </a:t>
            </a:r>
            <a:r>
              <a:rPr sz="3050" spc="85" dirty="0">
                <a:latin typeface="Arial"/>
                <a:cs typeface="Arial"/>
              </a:rPr>
              <a:t>cho</a:t>
            </a:r>
            <a:r>
              <a:rPr sz="2850" spc="85" dirty="0">
                <a:latin typeface="Calibri"/>
                <a:cs typeface="Calibri"/>
              </a:rPr>
              <a:t>s</a:t>
            </a:r>
            <a:r>
              <a:rPr sz="3050" spc="85" dirty="0">
                <a:latin typeface="Arial"/>
                <a:cs typeface="Arial"/>
              </a:rPr>
              <a:t>en</a:t>
            </a:r>
            <a:r>
              <a:rPr sz="3050" spc="40" dirty="0">
                <a:latin typeface="Arial"/>
                <a:cs typeface="Arial"/>
              </a:rPr>
              <a:t> </a:t>
            </a:r>
            <a:r>
              <a:rPr sz="3050" spc="175" dirty="0">
                <a:latin typeface="Arial"/>
                <a:cs typeface="Arial"/>
              </a:rPr>
              <a:t>b</a:t>
            </a:r>
            <a:r>
              <a:rPr sz="2850" spc="175" dirty="0">
                <a:latin typeface="Calibri"/>
                <a:cs typeface="Calibri"/>
              </a:rPr>
              <a:t>y</a:t>
            </a:r>
            <a:r>
              <a:rPr sz="2850" spc="250" dirty="0">
                <a:latin typeface="Calibri"/>
                <a:cs typeface="Calibri"/>
              </a:rPr>
              <a:t> </a:t>
            </a:r>
            <a:r>
              <a:rPr sz="3050" spc="-60" dirty="0">
                <a:latin typeface="Arial"/>
                <a:cs typeface="Arial"/>
              </a:rPr>
              <a:t>a </a:t>
            </a:r>
            <a:r>
              <a:rPr sz="3050" spc="-835" dirty="0">
                <a:latin typeface="Arial"/>
                <a:cs typeface="Arial"/>
              </a:rPr>
              <a:t> </a:t>
            </a:r>
            <a:r>
              <a:rPr sz="2850" spc="225" dirty="0">
                <a:latin typeface="Calibri"/>
                <a:cs typeface="Calibri"/>
              </a:rPr>
              <a:t>us</a:t>
            </a:r>
            <a:r>
              <a:rPr sz="3050" spc="225" dirty="0">
                <a:latin typeface="Arial"/>
                <a:cs typeface="Arial"/>
              </a:rPr>
              <a:t>e</a:t>
            </a:r>
            <a:r>
              <a:rPr sz="2850" spc="225" dirty="0">
                <a:latin typeface="Calibri"/>
                <a:cs typeface="Calibri"/>
              </a:rPr>
              <a:t>r</a:t>
            </a:r>
            <a:r>
              <a:rPr sz="2300" spc="225" dirty="0"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3050" spc="155" dirty="0">
                <a:latin typeface="Arial"/>
                <a:cs typeface="Arial"/>
              </a:rPr>
              <a:t>C</a:t>
            </a:r>
            <a:r>
              <a:rPr sz="2850" spc="155" dirty="0">
                <a:latin typeface="Calibri"/>
                <a:cs typeface="Calibri"/>
              </a:rPr>
              <a:t>urr</a:t>
            </a:r>
            <a:r>
              <a:rPr sz="3050" spc="155" dirty="0">
                <a:latin typeface="Arial"/>
                <a:cs typeface="Arial"/>
              </a:rPr>
              <a:t>en</a:t>
            </a:r>
            <a:r>
              <a:rPr sz="2850" spc="155" dirty="0">
                <a:latin typeface="Calibri"/>
                <a:cs typeface="Calibri"/>
              </a:rPr>
              <a:t>t</a:t>
            </a:r>
            <a:r>
              <a:rPr sz="3050" spc="155" dirty="0">
                <a:latin typeface="Arial"/>
                <a:cs typeface="Arial"/>
              </a:rPr>
              <a:t>l</a:t>
            </a:r>
            <a:r>
              <a:rPr sz="2850" spc="155" dirty="0">
                <a:latin typeface="Calibri"/>
                <a:cs typeface="Calibri"/>
              </a:rPr>
              <a:t>y</a:t>
            </a:r>
            <a:r>
              <a:rPr sz="2850" spc="245" dirty="0">
                <a:latin typeface="Calibri"/>
                <a:cs typeface="Calibri"/>
              </a:rPr>
              <a:t> </a:t>
            </a:r>
            <a:r>
              <a:rPr sz="2850" spc="190" dirty="0">
                <a:latin typeface="Calibri"/>
                <a:cs typeface="Calibri"/>
              </a:rPr>
              <a:t>us</a:t>
            </a:r>
            <a:r>
              <a:rPr sz="3050" spc="190" dirty="0">
                <a:latin typeface="Arial"/>
                <a:cs typeface="Arial"/>
              </a:rPr>
              <a:t>ef</a:t>
            </a:r>
            <a:r>
              <a:rPr sz="2850" spc="190" dirty="0">
                <a:latin typeface="Calibri"/>
                <a:cs typeface="Calibri"/>
              </a:rPr>
              <a:t>u</a:t>
            </a:r>
            <a:r>
              <a:rPr sz="3050" spc="190" dirty="0">
                <a:latin typeface="Arial"/>
                <a:cs typeface="Arial"/>
              </a:rPr>
              <a:t>l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85" dirty="0">
                <a:latin typeface="Arial"/>
                <a:cs typeface="Arial"/>
              </a:rPr>
              <a:t>in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95" dirty="0">
                <a:latin typeface="Arial"/>
                <a:cs typeface="Arial"/>
              </a:rPr>
              <a:t>bo</a:t>
            </a:r>
            <a:r>
              <a:rPr sz="2850" spc="95" dirty="0">
                <a:latin typeface="Calibri"/>
                <a:cs typeface="Calibri"/>
              </a:rPr>
              <a:t>t</a:t>
            </a:r>
            <a:r>
              <a:rPr sz="3050" spc="95" dirty="0">
                <a:latin typeface="Arial"/>
                <a:cs typeface="Arial"/>
              </a:rPr>
              <a:t>h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2850" spc="45" dirty="0">
                <a:latin typeface="Calibri"/>
                <a:cs typeface="Calibri"/>
              </a:rPr>
              <a:t>t</a:t>
            </a:r>
            <a:r>
              <a:rPr sz="3050" spc="45" dirty="0">
                <a:latin typeface="Arial"/>
                <a:cs typeface="Arial"/>
              </a:rPr>
              <a:t>he </a:t>
            </a:r>
            <a:r>
              <a:rPr sz="2850" spc="95" dirty="0">
                <a:latin typeface="Calibri"/>
                <a:cs typeface="Calibri"/>
              </a:rPr>
              <a:t>r</a:t>
            </a:r>
            <a:r>
              <a:rPr sz="3050" spc="95" dirty="0">
                <a:latin typeface="Arial"/>
                <a:cs typeface="Arial"/>
              </a:rPr>
              <a:t>e</a:t>
            </a:r>
            <a:r>
              <a:rPr sz="2850" spc="95" dirty="0">
                <a:latin typeface="Calibri"/>
                <a:cs typeface="Calibri"/>
              </a:rPr>
              <a:t>s</a:t>
            </a:r>
            <a:r>
              <a:rPr sz="3050" spc="95" dirty="0">
                <a:latin typeface="Arial"/>
                <a:cs typeface="Arial"/>
              </a:rPr>
              <a:t>ea</a:t>
            </a:r>
            <a:r>
              <a:rPr sz="2850" spc="95" dirty="0">
                <a:latin typeface="Calibri"/>
                <a:cs typeface="Calibri"/>
              </a:rPr>
              <a:t>r</a:t>
            </a:r>
            <a:r>
              <a:rPr sz="3050" spc="95" dirty="0">
                <a:latin typeface="Arial"/>
                <a:cs typeface="Arial"/>
              </a:rPr>
              <a:t>ch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40" dirty="0">
                <a:latin typeface="Arial"/>
                <a:cs typeface="Arial"/>
              </a:rPr>
              <a:t>and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85" dirty="0">
                <a:latin typeface="Arial"/>
                <a:cs typeface="Arial"/>
              </a:rPr>
              <a:t>comme</a:t>
            </a:r>
            <a:r>
              <a:rPr sz="2850" spc="85" dirty="0">
                <a:latin typeface="Calibri"/>
                <a:cs typeface="Calibri"/>
              </a:rPr>
              <a:t>r</a:t>
            </a:r>
            <a:r>
              <a:rPr sz="3050" spc="85" dirty="0">
                <a:latin typeface="Arial"/>
                <a:cs typeface="Arial"/>
              </a:rPr>
              <a:t>cial</a:t>
            </a:r>
            <a:r>
              <a:rPr sz="3050" spc="45" dirty="0">
                <a:latin typeface="Arial"/>
                <a:cs typeface="Arial"/>
              </a:rPr>
              <a:t> </a:t>
            </a:r>
            <a:r>
              <a:rPr sz="3050" spc="70" dirty="0">
                <a:latin typeface="Arial"/>
                <a:cs typeface="Arial"/>
              </a:rPr>
              <a:t>a</a:t>
            </a:r>
            <a:r>
              <a:rPr sz="2850" spc="70" dirty="0">
                <a:latin typeface="Calibri"/>
                <a:cs typeface="Calibri"/>
              </a:rPr>
              <a:t>r</a:t>
            </a:r>
            <a:r>
              <a:rPr sz="3050" spc="70" dirty="0">
                <a:latin typeface="Arial"/>
                <a:cs typeface="Arial"/>
              </a:rPr>
              <a:t>ea</a:t>
            </a:r>
            <a:r>
              <a:rPr sz="2850" spc="70" dirty="0">
                <a:latin typeface="Calibri"/>
                <a:cs typeface="Calibri"/>
              </a:rPr>
              <a:t>s</a:t>
            </a:r>
            <a:endParaRPr sz="2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863" y="3647816"/>
            <a:ext cx="17660620" cy="6639559"/>
            <a:chOff x="627863" y="3647816"/>
            <a:chExt cx="17660620" cy="6639559"/>
          </a:xfrm>
        </p:grpSpPr>
        <p:sp>
          <p:nvSpPr>
            <p:cNvPr id="3" name="object 3"/>
            <p:cNvSpPr/>
            <p:nvPr/>
          </p:nvSpPr>
          <p:spPr>
            <a:xfrm>
              <a:off x="7302967" y="8017491"/>
              <a:ext cx="10985500" cy="2270125"/>
            </a:xfrm>
            <a:custGeom>
              <a:avLst/>
              <a:gdLst/>
              <a:ahLst/>
              <a:cxnLst/>
              <a:rect l="l" t="t" r="r" b="b"/>
              <a:pathLst>
                <a:path w="10985500" h="2270125">
                  <a:moveTo>
                    <a:pt x="0" y="2269508"/>
                  </a:moveTo>
                  <a:lnTo>
                    <a:pt x="10985033" y="0"/>
                  </a:lnTo>
                  <a:lnTo>
                    <a:pt x="10985033" y="2269508"/>
                  </a:lnTo>
                  <a:lnTo>
                    <a:pt x="0" y="2269508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863" y="3647816"/>
              <a:ext cx="17116422" cy="4924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163" y="441763"/>
            <a:ext cx="8754745" cy="229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875" dirty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sz="10500" b="1" spc="969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10500" b="1" spc="146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0500" b="1" spc="235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10500" b="1" spc="-2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10500" b="1" spc="65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10500" b="1" spc="235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10500" b="1" spc="146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0500" b="1" spc="535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sz="10500" b="1" spc="-5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0" b="1" spc="53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10500" b="1" spc="146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0500" b="1" spc="45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10500" b="1" spc="1739" dirty="0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endParaRPr sz="10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2300" spc="390" dirty="0">
                <a:solidFill>
                  <a:srgbClr val="000000"/>
                </a:solidFill>
                <a:latin typeface="Cambria"/>
                <a:cs typeface="Cambria"/>
              </a:rPr>
              <a:t>HOTEL</a:t>
            </a:r>
            <a:r>
              <a:rPr sz="2300" spc="44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300" spc="365" dirty="0">
                <a:solidFill>
                  <a:srgbClr val="000000"/>
                </a:solidFill>
                <a:latin typeface="Cambria"/>
                <a:cs typeface="Cambria"/>
              </a:rPr>
              <a:t>RECOMMENDER</a:t>
            </a:r>
            <a:r>
              <a:rPr sz="2300" spc="44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300" spc="434" dirty="0">
                <a:solidFill>
                  <a:srgbClr val="000000"/>
                </a:solidFill>
                <a:latin typeface="Cambria"/>
                <a:cs typeface="Cambria"/>
              </a:rPr>
              <a:t>SYSTEM</a:t>
            </a:r>
            <a:endParaRPr sz="2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51292" y="6810940"/>
            <a:ext cx="7136765" cy="3476625"/>
          </a:xfrm>
          <a:custGeom>
            <a:avLst/>
            <a:gdLst/>
            <a:ahLst/>
            <a:cxnLst/>
            <a:rect l="l" t="t" r="r" b="b"/>
            <a:pathLst>
              <a:path w="7136765" h="3476625">
                <a:moveTo>
                  <a:pt x="7136705" y="3476058"/>
                </a:moveTo>
                <a:lnTo>
                  <a:pt x="0" y="3476058"/>
                </a:lnTo>
                <a:lnTo>
                  <a:pt x="7136705" y="0"/>
                </a:lnTo>
                <a:lnTo>
                  <a:pt x="7136705" y="347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703" y="0"/>
            <a:ext cx="4471415" cy="161848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530" y="1790880"/>
            <a:ext cx="619760" cy="281305"/>
          </a:xfrm>
          <a:custGeom>
            <a:avLst/>
            <a:gdLst/>
            <a:ahLst/>
            <a:cxnLst/>
            <a:rect l="l" t="t" r="r" b="b"/>
            <a:pathLst>
              <a:path w="619760" h="281305">
                <a:moveTo>
                  <a:pt x="381684" y="88992"/>
                </a:moveTo>
                <a:lnTo>
                  <a:pt x="387888" y="71404"/>
                </a:lnTo>
                <a:lnTo>
                  <a:pt x="406493" y="63314"/>
                </a:lnTo>
                <a:lnTo>
                  <a:pt x="594493" y="62184"/>
                </a:lnTo>
                <a:lnTo>
                  <a:pt x="607809" y="65752"/>
                </a:lnTo>
                <a:lnTo>
                  <a:pt x="616397" y="74995"/>
                </a:lnTo>
                <a:lnTo>
                  <a:pt x="619571" y="87436"/>
                </a:lnTo>
                <a:lnTo>
                  <a:pt x="616643" y="100596"/>
                </a:lnTo>
                <a:lnTo>
                  <a:pt x="534496" y="268688"/>
                </a:lnTo>
                <a:lnTo>
                  <a:pt x="525752" y="276012"/>
                </a:lnTo>
                <a:lnTo>
                  <a:pt x="525752" y="170166"/>
                </a:lnTo>
                <a:lnTo>
                  <a:pt x="508873" y="183133"/>
                </a:lnTo>
                <a:lnTo>
                  <a:pt x="508873" y="113752"/>
                </a:lnTo>
                <a:lnTo>
                  <a:pt x="406493" y="114370"/>
                </a:lnTo>
                <a:lnTo>
                  <a:pt x="387884" y="106505"/>
                </a:lnTo>
                <a:lnTo>
                  <a:pt x="381684" y="88992"/>
                </a:lnTo>
                <a:close/>
              </a:path>
              <a:path w="619760" h="281305">
                <a:moveTo>
                  <a:pt x="489011" y="263540"/>
                </a:moveTo>
                <a:lnTo>
                  <a:pt x="490203" y="242914"/>
                </a:lnTo>
                <a:lnTo>
                  <a:pt x="525752" y="170166"/>
                </a:lnTo>
                <a:lnTo>
                  <a:pt x="525752" y="276012"/>
                </a:lnTo>
                <a:lnTo>
                  <a:pt x="519445" y="281295"/>
                </a:lnTo>
                <a:lnTo>
                  <a:pt x="501521" y="277956"/>
                </a:lnTo>
                <a:lnTo>
                  <a:pt x="489011" y="263540"/>
                </a:lnTo>
                <a:close/>
              </a:path>
              <a:path w="619760" h="281305">
                <a:moveTo>
                  <a:pt x="0" y="91270"/>
                </a:moveTo>
                <a:lnTo>
                  <a:pt x="21503" y="41079"/>
                </a:lnTo>
                <a:lnTo>
                  <a:pt x="83022" y="2665"/>
                </a:lnTo>
                <a:lnTo>
                  <a:pt x="118817" y="0"/>
                </a:lnTo>
                <a:lnTo>
                  <a:pt x="160224" y="10974"/>
                </a:lnTo>
                <a:lnTo>
                  <a:pt x="196446" y="31317"/>
                </a:lnTo>
                <a:lnTo>
                  <a:pt x="228271" y="58295"/>
                </a:lnTo>
                <a:lnTo>
                  <a:pt x="256486" y="89174"/>
                </a:lnTo>
                <a:lnTo>
                  <a:pt x="270943" y="106231"/>
                </a:lnTo>
                <a:lnTo>
                  <a:pt x="286260" y="123061"/>
                </a:lnTo>
                <a:lnTo>
                  <a:pt x="320338" y="152416"/>
                </a:lnTo>
                <a:lnTo>
                  <a:pt x="356281" y="169361"/>
                </a:lnTo>
                <a:lnTo>
                  <a:pt x="389099" y="175271"/>
                </a:lnTo>
                <a:lnTo>
                  <a:pt x="406021" y="174920"/>
                </a:lnTo>
                <a:lnTo>
                  <a:pt x="448562" y="162764"/>
                </a:lnTo>
                <a:lnTo>
                  <a:pt x="490839" y="132998"/>
                </a:lnTo>
                <a:lnTo>
                  <a:pt x="508873" y="113752"/>
                </a:lnTo>
                <a:lnTo>
                  <a:pt x="508873" y="183133"/>
                </a:lnTo>
                <a:lnTo>
                  <a:pt x="490269" y="197424"/>
                </a:lnTo>
                <a:lnTo>
                  <a:pt x="450558" y="216273"/>
                </a:lnTo>
                <a:lnTo>
                  <a:pt x="407429" y="225286"/>
                </a:lnTo>
                <a:lnTo>
                  <a:pt x="361692" y="223037"/>
                </a:lnTo>
                <a:lnTo>
                  <a:pt x="350042" y="220578"/>
                </a:lnTo>
                <a:lnTo>
                  <a:pt x="338529" y="217334"/>
                </a:lnTo>
                <a:lnTo>
                  <a:pt x="327291" y="213256"/>
                </a:lnTo>
                <a:lnTo>
                  <a:pt x="316463" y="208292"/>
                </a:lnTo>
                <a:lnTo>
                  <a:pt x="316463" y="208580"/>
                </a:lnTo>
                <a:lnTo>
                  <a:pt x="277772" y="183857"/>
                </a:lnTo>
                <a:lnTo>
                  <a:pt x="249018" y="157309"/>
                </a:lnTo>
                <a:lnTo>
                  <a:pt x="212346" y="114535"/>
                </a:lnTo>
                <a:lnTo>
                  <a:pt x="199856" y="100562"/>
                </a:lnTo>
                <a:lnTo>
                  <a:pt x="170144" y="74348"/>
                </a:lnTo>
                <a:lnTo>
                  <a:pt x="142363" y="58096"/>
                </a:lnTo>
                <a:lnTo>
                  <a:pt x="142363" y="57943"/>
                </a:lnTo>
                <a:lnTo>
                  <a:pt x="140560" y="57178"/>
                </a:lnTo>
                <a:lnTo>
                  <a:pt x="139204" y="56660"/>
                </a:lnTo>
                <a:lnTo>
                  <a:pt x="120650" y="51932"/>
                </a:lnTo>
                <a:lnTo>
                  <a:pt x="102275" y="51636"/>
                </a:lnTo>
                <a:lnTo>
                  <a:pt x="84912" y="56245"/>
                </a:lnTo>
                <a:lnTo>
                  <a:pt x="50466" y="87254"/>
                </a:lnTo>
                <a:lnTo>
                  <a:pt x="45514" y="96421"/>
                </a:lnTo>
                <a:lnTo>
                  <a:pt x="30437" y="109018"/>
                </a:lnTo>
                <a:lnTo>
                  <a:pt x="12503" y="105680"/>
                </a:lnTo>
                <a:lnTo>
                  <a:pt x="0" y="91270"/>
                </a:lnTo>
                <a:close/>
              </a:path>
              <a:path w="619760" h="281305">
                <a:moveTo>
                  <a:pt x="316463" y="208580"/>
                </a:moveTo>
                <a:lnTo>
                  <a:pt x="316463" y="208292"/>
                </a:lnTo>
                <a:lnTo>
                  <a:pt x="318373" y="209390"/>
                </a:lnTo>
                <a:lnTo>
                  <a:pt x="316463" y="208580"/>
                </a:lnTo>
                <a:close/>
              </a:path>
              <a:path w="619760" h="281305">
                <a:moveTo>
                  <a:pt x="140560" y="57271"/>
                </a:moveTo>
                <a:lnTo>
                  <a:pt x="142363" y="57943"/>
                </a:lnTo>
                <a:lnTo>
                  <a:pt x="142363" y="58096"/>
                </a:lnTo>
                <a:lnTo>
                  <a:pt x="140560" y="57271"/>
                </a:lnTo>
                <a:close/>
              </a:path>
            </a:pathLst>
          </a:custGeom>
          <a:solidFill>
            <a:srgbClr val="FF45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30" y="3537444"/>
            <a:ext cx="619760" cy="281305"/>
          </a:xfrm>
          <a:custGeom>
            <a:avLst/>
            <a:gdLst/>
            <a:ahLst/>
            <a:cxnLst/>
            <a:rect l="l" t="t" r="r" b="b"/>
            <a:pathLst>
              <a:path w="619760" h="281304">
                <a:moveTo>
                  <a:pt x="381684" y="88992"/>
                </a:moveTo>
                <a:lnTo>
                  <a:pt x="387888" y="71404"/>
                </a:lnTo>
                <a:lnTo>
                  <a:pt x="406493" y="63314"/>
                </a:lnTo>
                <a:lnTo>
                  <a:pt x="594493" y="62184"/>
                </a:lnTo>
                <a:lnTo>
                  <a:pt x="607809" y="65752"/>
                </a:lnTo>
                <a:lnTo>
                  <a:pt x="616397" y="74995"/>
                </a:lnTo>
                <a:lnTo>
                  <a:pt x="619571" y="87436"/>
                </a:lnTo>
                <a:lnTo>
                  <a:pt x="616643" y="100596"/>
                </a:lnTo>
                <a:lnTo>
                  <a:pt x="534496" y="268688"/>
                </a:lnTo>
                <a:lnTo>
                  <a:pt x="525752" y="276012"/>
                </a:lnTo>
                <a:lnTo>
                  <a:pt x="525752" y="170166"/>
                </a:lnTo>
                <a:lnTo>
                  <a:pt x="508873" y="183133"/>
                </a:lnTo>
                <a:lnTo>
                  <a:pt x="508873" y="113752"/>
                </a:lnTo>
                <a:lnTo>
                  <a:pt x="406493" y="114370"/>
                </a:lnTo>
                <a:lnTo>
                  <a:pt x="387884" y="106505"/>
                </a:lnTo>
                <a:lnTo>
                  <a:pt x="381684" y="88992"/>
                </a:lnTo>
                <a:close/>
              </a:path>
              <a:path w="619760" h="281304">
                <a:moveTo>
                  <a:pt x="489011" y="263540"/>
                </a:moveTo>
                <a:lnTo>
                  <a:pt x="490203" y="242914"/>
                </a:lnTo>
                <a:lnTo>
                  <a:pt x="525752" y="170166"/>
                </a:lnTo>
                <a:lnTo>
                  <a:pt x="525752" y="276012"/>
                </a:lnTo>
                <a:lnTo>
                  <a:pt x="519445" y="281295"/>
                </a:lnTo>
                <a:lnTo>
                  <a:pt x="501521" y="277956"/>
                </a:lnTo>
                <a:lnTo>
                  <a:pt x="489011" y="263540"/>
                </a:lnTo>
                <a:close/>
              </a:path>
              <a:path w="619760" h="281304">
                <a:moveTo>
                  <a:pt x="0" y="91270"/>
                </a:moveTo>
                <a:lnTo>
                  <a:pt x="21503" y="41079"/>
                </a:lnTo>
                <a:lnTo>
                  <a:pt x="83022" y="2665"/>
                </a:lnTo>
                <a:lnTo>
                  <a:pt x="118817" y="0"/>
                </a:lnTo>
                <a:lnTo>
                  <a:pt x="160224" y="10974"/>
                </a:lnTo>
                <a:lnTo>
                  <a:pt x="196446" y="31317"/>
                </a:lnTo>
                <a:lnTo>
                  <a:pt x="228271" y="58295"/>
                </a:lnTo>
                <a:lnTo>
                  <a:pt x="256486" y="89174"/>
                </a:lnTo>
                <a:lnTo>
                  <a:pt x="270943" y="106231"/>
                </a:lnTo>
                <a:lnTo>
                  <a:pt x="286260" y="123061"/>
                </a:lnTo>
                <a:lnTo>
                  <a:pt x="320338" y="152416"/>
                </a:lnTo>
                <a:lnTo>
                  <a:pt x="356281" y="169361"/>
                </a:lnTo>
                <a:lnTo>
                  <a:pt x="389099" y="175271"/>
                </a:lnTo>
                <a:lnTo>
                  <a:pt x="406021" y="174920"/>
                </a:lnTo>
                <a:lnTo>
                  <a:pt x="448562" y="162764"/>
                </a:lnTo>
                <a:lnTo>
                  <a:pt x="490839" y="132998"/>
                </a:lnTo>
                <a:lnTo>
                  <a:pt x="508873" y="113752"/>
                </a:lnTo>
                <a:lnTo>
                  <a:pt x="508873" y="183133"/>
                </a:lnTo>
                <a:lnTo>
                  <a:pt x="490269" y="197424"/>
                </a:lnTo>
                <a:lnTo>
                  <a:pt x="450558" y="216273"/>
                </a:lnTo>
                <a:lnTo>
                  <a:pt x="407429" y="225286"/>
                </a:lnTo>
                <a:lnTo>
                  <a:pt x="361692" y="223037"/>
                </a:lnTo>
                <a:lnTo>
                  <a:pt x="350042" y="220578"/>
                </a:lnTo>
                <a:lnTo>
                  <a:pt x="338529" y="217334"/>
                </a:lnTo>
                <a:lnTo>
                  <a:pt x="327291" y="213256"/>
                </a:lnTo>
                <a:lnTo>
                  <a:pt x="316463" y="208292"/>
                </a:lnTo>
                <a:lnTo>
                  <a:pt x="316463" y="208580"/>
                </a:lnTo>
                <a:lnTo>
                  <a:pt x="277772" y="183857"/>
                </a:lnTo>
                <a:lnTo>
                  <a:pt x="249018" y="157309"/>
                </a:lnTo>
                <a:lnTo>
                  <a:pt x="212346" y="114535"/>
                </a:lnTo>
                <a:lnTo>
                  <a:pt x="199856" y="100562"/>
                </a:lnTo>
                <a:lnTo>
                  <a:pt x="170144" y="74348"/>
                </a:lnTo>
                <a:lnTo>
                  <a:pt x="142363" y="58096"/>
                </a:lnTo>
                <a:lnTo>
                  <a:pt x="142363" y="57943"/>
                </a:lnTo>
                <a:lnTo>
                  <a:pt x="140560" y="57178"/>
                </a:lnTo>
                <a:lnTo>
                  <a:pt x="139204" y="56660"/>
                </a:lnTo>
                <a:lnTo>
                  <a:pt x="120650" y="51932"/>
                </a:lnTo>
                <a:lnTo>
                  <a:pt x="102275" y="51636"/>
                </a:lnTo>
                <a:lnTo>
                  <a:pt x="84912" y="56245"/>
                </a:lnTo>
                <a:lnTo>
                  <a:pt x="50466" y="87254"/>
                </a:lnTo>
                <a:lnTo>
                  <a:pt x="45514" y="96421"/>
                </a:lnTo>
                <a:lnTo>
                  <a:pt x="30437" y="109018"/>
                </a:lnTo>
                <a:lnTo>
                  <a:pt x="12503" y="105680"/>
                </a:lnTo>
                <a:lnTo>
                  <a:pt x="0" y="91270"/>
                </a:lnTo>
                <a:close/>
              </a:path>
              <a:path w="619760" h="281304">
                <a:moveTo>
                  <a:pt x="316463" y="208580"/>
                </a:moveTo>
                <a:lnTo>
                  <a:pt x="316463" y="208292"/>
                </a:lnTo>
                <a:lnTo>
                  <a:pt x="318373" y="209390"/>
                </a:lnTo>
                <a:lnTo>
                  <a:pt x="316463" y="208580"/>
                </a:lnTo>
                <a:close/>
              </a:path>
              <a:path w="619760" h="281304">
                <a:moveTo>
                  <a:pt x="140560" y="57271"/>
                </a:moveTo>
                <a:lnTo>
                  <a:pt x="142363" y="57943"/>
                </a:lnTo>
                <a:lnTo>
                  <a:pt x="142363" y="58096"/>
                </a:lnTo>
                <a:lnTo>
                  <a:pt x="140560" y="57271"/>
                </a:lnTo>
                <a:close/>
              </a:path>
            </a:pathLst>
          </a:custGeom>
          <a:solidFill>
            <a:srgbClr val="FF45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30" y="7123161"/>
            <a:ext cx="619760" cy="281305"/>
          </a:xfrm>
          <a:custGeom>
            <a:avLst/>
            <a:gdLst/>
            <a:ahLst/>
            <a:cxnLst/>
            <a:rect l="l" t="t" r="r" b="b"/>
            <a:pathLst>
              <a:path w="619760" h="281304">
                <a:moveTo>
                  <a:pt x="381684" y="88992"/>
                </a:moveTo>
                <a:lnTo>
                  <a:pt x="387888" y="71404"/>
                </a:lnTo>
                <a:lnTo>
                  <a:pt x="406493" y="63314"/>
                </a:lnTo>
                <a:lnTo>
                  <a:pt x="594493" y="62184"/>
                </a:lnTo>
                <a:lnTo>
                  <a:pt x="607809" y="65752"/>
                </a:lnTo>
                <a:lnTo>
                  <a:pt x="616397" y="74995"/>
                </a:lnTo>
                <a:lnTo>
                  <a:pt x="619571" y="87436"/>
                </a:lnTo>
                <a:lnTo>
                  <a:pt x="616643" y="100596"/>
                </a:lnTo>
                <a:lnTo>
                  <a:pt x="534496" y="268688"/>
                </a:lnTo>
                <a:lnTo>
                  <a:pt x="525752" y="276012"/>
                </a:lnTo>
                <a:lnTo>
                  <a:pt x="525752" y="170166"/>
                </a:lnTo>
                <a:lnTo>
                  <a:pt x="508873" y="183133"/>
                </a:lnTo>
                <a:lnTo>
                  <a:pt x="508873" y="113752"/>
                </a:lnTo>
                <a:lnTo>
                  <a:pt x="406493" y="114370"/>
                </a:lnTo>
                <a:lnTo>
                  <a:pt x="387884" y="106505"/>
                </a:lnTo>
                <a:lnTo>
                  <a:pt x="381684" y="88992"/>
                </a:lnTo>
                <a:close/>
              </a:path>
              <a:path w="619760" h="281304">
                <a:moveTo>
                  <a:pt x="489011" y="263540"/>
                </a:moveTo>
                <a:lnTo>
                  <a:pt x="490203" y="242914"/>
                </a:lnTo>
                <a:lnTo>
                  <a:pt x="525752" y="170166"/>
                </a:lnTo>
                <a:lnTo>
                  <a:pt x="525752" y="276012"/>
                </a:lnTo>
                <a:lnTo>
                  <a:pt x="519445" y="281295"/>
                </a:lnTo>
                <a:lnTo>
                  <a:pt x="501521" y="277956"/>
                </a:lnTo>
                <a:lnTo>
                  <a:pt x="489011" y="263540"/>
                </a:lnTo>
                <a:close/>
              </a:path>
              <a:path w="619760" h="281304">
                <a:moveTo>
                  <a:pt x="0" y="91270"/>
                </a:moveTo>
                <a:lnTo>
                  <a:pt x="21503" y="41079"/>
                </a:lnTo>
                <a:lnTo>
                  <a:pt x="83022" y="2665"/>
                </a:lnTo>
                <a:lnTo>
                  <a:pt x="118817" y="0"/>
                </a:lnTo>
                <a:lnTo>
                  <a:pt x="160224" y="10974"/>
                </a:lnTo>
                <a:lnTo>
                  <a:pt x="196446" y="31317"/>
                </a:lnTo>
                <a:lnTo>
                  <a:pt x="228271" y="58295"/>
                </a:lnTo>
                <a:lnTo>
                  <a:pt x="256486" y="89174"/>
                </a:lnTo>
                <a:lnTo>
                  <a:pt x="270943" y="106231"/>
                </a:lnTo>
                <a:lnTo>
                  <a:pt x="286260" y="123061"/>
                </a:lnTo>
                <a:lnTo>
                  <a:pt x="320338" y="152416"/>
                </a:lnTo>
                <a:lnTo>
                  <a:pt x="356281" y="169361"/>
                </a:lnTo>
                <a:lnTo>
                  <a:pt x="389099" y="175271"/>
                </a:lnTo>
                <a:lnTo>
                  <a:pt x="406021" y="174920"/>
                </a:lnTo>
                <a:lnTo>
                  <a:pt x="448562" y="162764"/>
                </a:lnTo>
                <a:lnTo>
                  <a:pt x="490839" y="132998"/>
                </a:lnTo>
                <a:lnTo>
                  <a:pt x="508873" y="113752"/>
                </a:lnTo>
                <a:lnTo>
                  <a:pt x="508873" y="183133"/>
                </a:lnTo>
                <a:lnTo>
                  <a:pt x="490269" y="197424"/>
                </a:lnTo>
                <a:lnTo>
                  <a:pt x="450558" y="216273"/>
                </a:lnTo>
                <a:lnTo>
                  <a:pt x="407429" y="225286"/>
                </a:lnTo>
                <a:lnTo>
                  <a:pt x="361692" y="223037"/>
                </a:lnTo>
                <a:lnTo>
                  <a:pt x="350042" y="220578"/>
                </a:lnTo>
                <a:lnTo>
                  <a:pt x="338529" y="217334"/>
                </a:lnTo>
                <a:lnTo>
                  <a:pt x="327291" y="213256"/>
                </a:lnTo>
                <a:lnTo>
                  <a:pt x="316463" y="208292"/>
                </a:lnTo>
                <a:lnTo>
                  <a:pt x="316463" y="208580"/>
                </a:lnTo>
                <a:lnTo>
                  <a:pt x="277772" y="183857"/>
                </a:lnTo>
                <a:lnTo>
                  <a:pt x="249018" y="157309"/>
                </a:lnTo>
                <a:lnTo>
                  <a:pt x="212346" y="114535"/>
                </a:lnTo>
                <a:lnTo>
                  <a:pt x="199856" y="100562"/>
                </a:lnTo>
                <a:lnTo>
                  <a:pt x="170144" y="74348"/>
                </a:lnTo>
                <a:lnTo>
                  <a:pt x="142363" y="58096"/>
                </a:lnTo>
                <a:lnTo>
                  <a:pt x="142363" y="57943"/>
                </a:lnTo>
                <a:lnTo>
                  <a:pt x="140560" y="57178"/>
                </a:lnTo>
                <a:lnTo>
                  <a:pt x="139204" y="56660"/>
                </a:lnTo>
                <a:lnTo>
                  <a:pt x="120650" y="51932"/>
                </a:lnTo>
                <a:lnTo>
                  <a:pt x="102275" y="51636"/>
                </a:lnTo>
                <a:lnTo>
                  <a:pt x="84912" y="56245"/>
                </a:lnTo>
                <a:lnTo>
                  <a:pt x="50466" y="87254"/>
                </a:lnTo>
                <a:lnTo>
                  <a:pt x="45514" y="96421"/>
                </a:lnTo>
                <a:lnTo>
                  <a:pt x="30437" y="109018"/>
                </a:lnTo>
                <a:lnTo>
                  <a:pt x="12503" y="105680"/>
                </a:lnTo>
                <a:lnTo>
                  <a:pt x="0" y="91270"/>
                </a:lnTo>
                <a:close/>
              </a:path>
              <a:path w="619760" h="281304">
                <a:moveTo>
                  <a:pt x="316463" y="208580"/>
                </a:moveTo>
                <a:lnTo>
                  <a:pt x="316463" y="208292"/>
                </a:lnTo>
                <a:lnTo>
                  <a:pt x="318373" y="209390"/>
                </a:lnTo>
                <a:lnTo>
                  <a:pt x="316463" y="208580"/>
                </a:lnTo>
                <a:close/>
              </a:path>
              <a:path w="619760" h="281304">
                <a:moveTo>
                  <a:pt x="140560" y="57271"/>
                </a:moveTo>
                <a:lnTo>
                  <a:pt x="142363" y="57943"/>
                </a:lnTo>
                <a:lnTo>
                  <a:pt x="142363" y="58096"/>
                </a:lnTo>
                <a:lnTo>
                  <a:pt x="140560" y="57271"/>
                </a:lnTo>
                <a:close/>
              </a:path>
            </a:pathLst>
          </a:custGeom>
          <a:solidFill>
            <a:srgbClr val="FF45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30" y="5386682"/>
            <a:ext cx="619760" cy="281305"/>
          </a:xfrm>
          <a:custGeom>
            <a:avLst/>
            <a:gdLst/>
            <a:ahLst/>
            <a:cxnLst/>
            <a:rect l="l" t="t" r="r" b="b"/>
            <a:pathLst>
              <a:path w="619760" h="281304">
                <a:moveTo>
                  <a:pt x="381684" y="88992"/>
                </a:moveTo>
                <a:lnTo>
                  <a:pt x="387888" y="71404"/>
                </a:lnTo>
                <a:lnTo>
                  <a:pt x="406493" y="63314"/>
                </a:lnTo>
                <a:lnTo>
                  <a:pt x="594493" y="62184"/>
                </a:lnTo>
                <a:lnTo>
                  <a:pt x="607809" y="65752"/>
                </a:lnTo>
                <a:lnTo>
                  <a:pt x="616397" y="74995"/>
                </a:lnTo>
                <a:lnTo>
                  <a:pt x="619571" y="87436"/>
                </a:lnTo>
                <a:lnTo>
                  <a:pt x="616643" y="100596"/>
                </a:lnTo>
                <a:lnTo>
                  <a:pt x="534496" y="268688"/>
                </a:lnTo>
                <a:lnTo>
                  <a:pt x="525752" y="276012"/>
                </a:lnTo>
                <a:lnTo>
                  <a:pt x="525752" y="170166"/>
                </a:lnTo>
                <a:lnTo>
                  <a:pt x="508873" y="183133"/>
                </a:lnTo>
                <a:lnTo>
                  <a:pt x="508873" y="113752"/>
                </a:lnTo>
                <a:lnTo>
                  <a:pt x="406493" y="114370"/>
                </a:lnTo>
                <a:lnTo>
                  <a:pt x="387884" y="106505"/>
                </a:lnTo>
                <a:lnTo>
                  <a:pt x="381684" y="88992"/>
                </a:lnTo>
                <a:close/>
              </a:path>
              <a:path w="619760" h="281304">
                <a:moveTo>
                  <a:pt x="489011" y="263540"/>
                </a:moveTo>
                <a:lnTo>
                  <a:pt x="490203" y="242914"/>
                </a:lnTo>
                <a:lnTo>
                  <a:pt x="525752" y="170166"/>
                </a:lnTo>
                <a:lnTo>
                  <a:pt x="525752" y="276012"/>
                </a:lnTo>
                <a:lnTo>
                  <a:pt x="519445" y="281295"/>
                </a:lnTo>
                <a:lnTo>
                  <a:pt x="501521" y="277956"/>
                </a:lnTo>
                <a:lnTo>
                  <a:pt x="489011" y="263540"/>
                </a:lnTo>
                <a:close/>
              </a:path>
              <a:path w="619760" h="281304">
                <a:moveTo>
                  <a:pt x="0" y="91270"/>
                </a:moveTo>
                <a:lnTo>
                  <a:pt x="21503" y="41079"/>
                </a:lnTo>
                <a:lnTo>
                  <a:pt x="83022" y="2665"/>
                </a:lnTo>
                <a:lnTo>
                  <a:pt x="118817" y="0"/>
                </a:lnTo>
                <a:lnTo>
                  <a:pt x="160224" y="10974"/>
                </a:lnTo>
                <a:lnTo>
                  <a:pt x="196446" y="31317"/>
                </a:lnTo>
                <a:lnTo>
                  <a:pt x="228271" y="58295"/>
                </a:lnTo>
                <a:lnTo>
                  <a:pt x="256486" y="89174"/>
                </a:lnTo>
                <a:lnTo>
                  <a:pt x="270943" y="106231"/>
                </a:lnTo>
                <a:lnTo>
                  <a:pt x="286260" y="123061"/>
                </a:lnTo>
                <a:lnTo>
                  <a:pt x="320338" y="152416"/>
                </a:lnTo>
                <a:lnTo>
                  <a:pt x="356281" y="169361"/>
                </a:lnTo>
                <a:lnTo>
                  <a:pt x="389099" y="175271"/>
                </a:lnTo>
                <a:lnTo>
                  <a:pt x="406021" y="174920"/>
                </a:lnTo>
                <a:lnTo>
                  <a:pt x="448562" y="162764"/>
                </a:lnTo>
                <a:lnTo>
                  <a:pt x="490839" y="132998"/>
                </a:lnTo>
                <a:lnTo>
                  <a:pt x="508873" y="113752"/>
                </a:lnTo>
                <a:lnTo>
                  <a:pt x="508873" y="183133"/>
                </a:lnTo>
                <a:lnTo>
                  <a:pt x="490269" y="197424"/>
                </a:lnTo>
                <a:lnTo>
                  <a:pt x="450558" y="216273"/>
                </a:lnTo>
                <a:lnTo>
                  <a:pt x="407429" y="225286"/>
                </a:lnTo>
                <a:lnTo>
                  <a:pt x="361692" y="223037"/>
                </a:lnTo>
                <a:lnTo>
                  <a:pt x="350042" y="220578"/>
                </a:lnTo>
                <a:lnTo>
                  <a:pt x="338529" y="217334"/>
                </a:lnTo>
                <a:lnTo>
                  <a:pt x="327291" y="213256"/>
                </a:lnTo>
                <a:lnTo>
                  <a:pt x="316463" y="208292"/>
                </a:lnTo>
                <a:lnTo>
                  <a:pt x="316463" y="208580"/>
                </a:lnTo>
                <a:lnTo>
                  <a:pt x="277772" y="183857"/>
                </a:lnTo>
                <a:lnTo>
                  <a:pt x="249018" y="157309"/>
                </a:lnTo>
                <a:lnTo>
                  <a:pt x="212346" y="114535"/>
                </a:lnTo>
                <a:lnTo>
                  <a:pt x="199856" y="100562"/>
                </a:lnTo>
                <a:lnTo>
                  <a:pt x="170144" y="74348"/>
                </a:lnTo>
                <a:lnTo>
                  <a:pt x="142363" y="58096"/>
                </a:lnTo>
                <a:lnTo>
                  <a:pt x="142363" y="57943"/>
                </a:lnTo>
                <a:lnTo>
                  <a:pt x="140560" y="57178"/>
                </a:lnTo>
                <a:lnTo>
                  <a:pt x="139204" y="56660"/>
                </a:lnTo>
                <a:lnTo>
                  <a:pt x="120650" y="51932"/>
                </a:lnTo>
                <a:lnTo>
                  <a:pt x="102275" y="51636"/>
                </a:lnTo>
                <a:lnTo>
                  <a:pt x="84912" y="56245"/>
                </a:lnTo>
                <a:lnTo>
                  <a:pt x="50466" y="87254"/>
                </a:lnTo>
                <a:lnTo>
                  <a:pt x="45514" y="96421"/>
                </a:lnTo>
                <a:lnTo>
                  <a:pt x="30437" y="109018"/>
                </a:lnTo>
                <a:lnTo>
                  <a:pt x="12503" y="105680"/>
                </a:lnTo>
                <a:lnTo>
                  <a:pt x="0" y="91270"/>
                </a:lnTo>
                <a:close/>
              </a:path>
              <a:path w="619760" h="281304">
                <a:moveTo>
                  <a:pt x="316463" y="208580"/>
                </a:moveTo>
                <a:lnTo>
                  <a:pt x="316463" y="208292"/>
                </a:lnTo>
                <a:lnTo>
                  <a:pt x="318373" y="209390"/>
                </a:lnTo>
                <a:lnTo>
                  <a:pt x="316463" y="208580"/>
                </a:lnTo>
                <a:close/>
              </a:path>
              <a:path w="619760" h="281304">
                <a:moveTo>
                  <a:pt x="140560" y="57271"/>
                </a:moveTo>
                <a:lnTo>
                  <a:pt x="142363" y="57943"/>
                </a:lnTo>
                <a:lnTo>
                  <a:pt x="142363" y="58096"/>
                </a:lnTo>
                <a:lnTo>
                  <a:pt x="140560" y="57271"/>
                </a:lnTo>
                <a:close/>
              </a:path>
            </a:pathLst>
          </a:custGeom>
          <a:solidFill>
            <a:srgbClr val="FF45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5379" y="1692636"/>
            <a:ext cx="17245965" cy="6615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2800" spc="190" dirty="0">
                <a:solidFill>
                  <a:srgbClr val="131313"/>
                </a:solidFill>
                <a:latin typeface="Arial"/>
                <a:cs typeface="Arial"/>
              </a:rPr>
              <a:t>M</a:t>
            </a:r>
            <a:r>
              <a:rPr sz="2850" spc="190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00" spc="140" dirty="0">
                <a:solidFill>
                  <a:srgbClr val="131313"/>
                </a:solidFill>
                <a:latin typeface="Arial"/>
                <a:cs typeface="Arial"/>
              </a:rPr>
              <a:t>Wije</a:t>
            </a:r>
            <a:r>
              <a:rPr sz="2700" spc="140" dirty="0">
                <a:solidFill>
                  <a:srgbClr val="131313"/>
                </a:solidFill>
                <a:latin typeface="Arial"/>
                <a:cs typeface="Arial"/>
              </a:rPr>
              <a:t>w</a:t>
            </a:r>
            <a:r>
              <a:rPr sz="2800" spc="140" dirty="0">
                <a:solidFill>
                  <a:srgbClr val="131313"/>
                </a:solidFill>
                <a:latin typeface="Arial"/>
                <a:cs typeface="Arial"/>
              </a:rPr>
              <a:t>ick</a:t>
            </a:r>
            <a:r>
              <a:rPr sz="2700" spc="14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40" dirty="0">
                <a:solidFill>
                  <a:srgbClr val="131313"/>
                </a:solidFill>
                <a:latin typeface="Arial"/>
                <a:cs typeface="Arial"/>
              </a:rPr>
              <a:t>ema</a:t>
            </a:r>
            <a:r>
              <a:rPr sz="2850" spc="140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V</a:t>
            </a:r>
            <a:r>
              <a:rPr sz="2850" spc="90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00" spc="75" dirty="0">
                <a:solidFill>
                  <a:srgbClr val="131313"/>
                </a:solidFill>
                <a:latin typeface="Arial"/>
                <a:cs typeface="Arial"/>
              </a:rPr>
              <a:t>Pe</a:t>
            </a:r>
            <a:r>
              <a:rPr sz="2700" spc="75" dirty="0">
                <a:solidFill>
                  <a:srgbClr val="131313"/>
                </a:solidFill>
                <a:latin typeface="Arial"/>
                <a:cs typeface="Arial"/>
              </a:rPr>
              <a:t>tr</a:t>
            </a:r>
            <a:r>
              <a:rPr sz="2800" spc="75" dirty="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sz="2700" spc="7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75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 N</a:t>
            </a:r>
            <a:r>
              <a:rPr sz="2850" spc="95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00" spc="45" dirty="0">
                <a:solidFill>
                  <a:srgbClr val="131313"/>
                </a:solidFill>
                <a:latin typeface="Arial"/>
                <a:cs typeface="Arial"/>
              </a:rPr>
              <a:t>Dia</a:t>
            </a:r>
            <a:r>
              <a:rPr sz="2700" spc="4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45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50" spc="95" dirty="0">
                <a:solidFill>
                  <a:srgbClr val="131313"/>
                </a:solidFill>
                <a:latin typeface="Tahoma"/>
                <a:cs typeface="Tahoma"/>
              </a:rPr>
              <a:t>“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Selec</a:t>
            </a:r>
            <a:r>
              <a:rPr sz="2700" spc="9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ing </a:t>
            </a:r>
            <a:r>
              <a:rPr sz="2800" spc="-5" dirty="0">
                <a:solidFill>
                  <a:srgbClr val="131313"/>
                </a:solidFill>
                <a:latin typeface="Arial"/>
                <a:cs typeface="Arial"/>
              </a:rPr>
              <a:t>a </a:t>
            </a:r>
            <a:r>
              <a:rPr sz="2700" spc="21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215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700" spc="215" dirty="0">
                <a:solidFill>
                  <a:srgbClr val="131313"/>
                </a:solidFill>
                <a:latin typeface="Arial"/>
                <a:cs typeface="Arial"/>
              </a:rPr>
              <a:t>xt </a:t>
            </a:r>
            <a:r>
              <a:rPr sz="2700" spc="16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imila</a:t>
            </a:r>
            <a:r>
              <a:rPr sz="2700" spc="16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700" spc="165" dirty="0">
                <a:solidFill>
                  <a:srgbClr val="131313"/>
                </a:solidFill>
                <a:latin typeface="Arial"/>
                <a:cs typeface="Arial"/>
              </a:rPr>
              <a:t>ty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mea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sur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e </a:t>
            </a:r>
            <a:r>
              <a:rPr sz="2800" spc="204" dirty="0">
                <a:solidFill>
                  <a:srgbClr val="131313"/>
                </a:solidFill>
                <a:latin typeface="Arial"/>
                <a:cs typeface="Arial"/>
              </a:rPr>
              <a:t>fo</a:t>
            </a:r>
            <a:r>
              <a:rPr sz="2700" spc="204" dirty="0">
                <a:solidFill>
                  <a:srgbClr val="131313"/>
                </a:solidFill>
                <a:latin typeface="Arial"/>
                <a:cs typeface="Arial"/>
              </a:rPr>
              <a:t>r </a:t>
            </a:r>
            <a:r>
              <a:rPr sz="2800" spc="-5" dirty="0">
                <a:solidFill>
                  <a:srgbClr val="131313"/>
                </a:solidFill>
                <a:latin typeface="Arial"/>
                <a:cs typeface="Arial"/>
              </a:rPr>
              <a:t>a 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con</a:t>
            </a:r>
            <a:r>
              <a:rPr sz="2700" spc="13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en</a:t>
            </a:r>
            <a:r>
              <a:rPr sz="2700" spc="13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50" spc="130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ba</a:t>
            </a:r>
            <a:r>
              <a:rPr sz="2700" spc="13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ed 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ecommende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700" spc="-2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95" dirty="0">
                <a:solidFill>
                  <a:srgbClr val="131313"/>
                </a:solidFill>
                <a:latin typeface="Arial"/>
                <a:cs typeface="Arial"/>
              </a:rPr>
              <a:t>syst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em</a:t>
            </a:r>
            <a:r>
              <a:rPr sz="2850" spc="95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compa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on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in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215" dirty="0">
                <a:solidFill>
                  <a:srgbClr val="131313"/>
                </a:solidFill>
                <a:latin typeface="Arial"/>
                <a:cs typeface="Arial"/>
              </a:rPr>
              <a:t>tw</a:t>
            </a:r>
            <a:r>
              <a:rPr sz="2800" spc="215" dirty="0">
                <a:solidFill>
                  <a:srgbClr val="131313"/>
                </a:solidFill>
                <a:latin typeface="Arial"/>
                <a:cs typeface="Arial"/>
              </a:rPr>
              <a:t>o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131313"/>
                </a:solidFill>
                <a:latin typeface="Arial"/>
                <a:cs typeface="Arial"/>
              </a:rPr>
              <a:t>co</a:t>
            </a:r>
            <a:r>
              <a:rPr sz="2700" spc="14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45" dirty="0">
                <a:solidFill>
                  <a:srgbClr val="131313"/>
                </a:solidFill>
                <a:latin typeface="Arial"/>
                <a:cs typeface="Arial"/>
              </a:rPr>
              <a:t>po</a:t>
            </a:r>
            <a:r>
              <a:rPr sz="2700" spc="14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45" dirty="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sz="2850" spc="145" dirty="0">
                <a:solidFill>
                  <a:srgbClr val="131313"/>
                </a:solidFill>
                <a:latin typeface="Tahoma"/>
                <a:cs typeface="Tahoma"/>
              </a:rPr>
              <a:t>,”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131313"/>
                </a:solidFill>
                <a:latin typeface="Arial"/>
                <a:cs typeface="Arial"/>
              </a:rPr>
              <a:t>EL</a:t>
            </a:r>
            <a:r>
              <a:rPr sz="2850" spc="5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131313"/>
                </a:solidFill>
                <a:latin typeface="Arial"/>
                <a:cs typeface="Arial"/>
              </a:rPr>
              <a:t>v</a:t>
            </a:r>
            <a:r>
              <a:rPr sz="2800" spc="125" dirty="0">
                <a:solidFill>
                  <a:srgbClr val="131313"/>
                </a:solidFill>
                <a:latin typeface="Arial"/>
                <a:cs typeface="Arial"/>
              </a:rPr>
              <a:t>ol</a:t>
            </a:r>
            <a:r>
              <a:rPr sz="2850" spc="12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ahead</a:t>
            </a:r>
            <a:r>
              <a:rPr sz="2850" spc="150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of</a:t>
            </a:r>
            <a:r>
              <a:rPr sz="2850" spc="150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p</a:t>
            </a:r>
            <a:r>
              <a:rPr sz="2700" spc="15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in</a:t>
            </a:r>
            <a:r>
              <a:rPr sz="2700" spc="15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50" spc="15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no</a:t>
            </a:r>
            <a:r>
              <a:rPr sz="2850" spc="10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ahead</a:t>
            </a:r>
            <a:r>
              <a:rPr sz="2850" spc="150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of</a:t>
            </a:r>
            <a:r>
              <a:rPr sz="2850" spc="150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p</a:t>
            </a:r>
            <a:r>
              <a:rPr sz="2700" spc="15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in</a:t>
            </a:r>
            <a:r>
              <a:rPr sz="2700" spc="15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50" spc="15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90" dirty="0">
                <a:solidFill>
                  <a:srgbClr val="131313"/>
                </a:solidFill>
                <a:latin typeface="Arial"/>
                <a:cs typeface="Arial"/>
              </a:rPr>
              <a:t>J</a:t>
            </a:r>
            <a:r>
              <a:rPr sz="2700" spc="190" dirty="0">
                <a:solidFill>
                  <a:srgbClr val="131313"/>
                </a:solidFill>
                <a:latin typeface="Arial"/>
                <a:cs typeface="Arial"/>
              </a:rPr>
              <a:t>u</a:t>
            </a:r>
            <a:r>
              <a:rPr sz="2800" spc="190" dirty="0">
                <a:solidFill>
                  <a:srgbClr val="131313"/>
                </a:solidFill>
                <a:latin typeface="Arial"/>
                <a:cs typeface="Arial"/>
              </a:rPr>
              <a:t>l</a:t>
            </a:r>
            <a:r>
              <a:rPr sz="2850" spc="190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50" spc="-87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00" dirty="0">
                <a:solidFill>
                  <a:srgbClr val="131313"/>
                </a:solidFill>
                <a:latin typeface="Arial"/>
                <a:cs typeface="Arial"/>
              </a:rPr>
              <a:t>2019</a:t>
            </a:r>
            <a:r>
              <a:rPr sz="2850" spc="2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7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doi</a:t>
            </a:r>
            <a:r>
              <a:rPr sz="2850" spc="95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04" dirty="0">
                <a:solidFill>
                  <a:srgbClr val="131313"/>
                </a:solidFill>
                <a:latin typeface="Arial"/>
                <a:cs typeface="Arial"/>
              </a:rPr>
              <a:t>10</a:t>
            </a:r>
            <a:r>
              <a:rPr sz="2850" spc="204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700" spc="204" dirty="0">
                <a:solidFill>
                  <a:srgbClr val="131313"/>
                </a:solidFill>
                <a:latin typeface="Arial"/>
                <a:cs typeface="Arial"/>
              </a:rPr>
              <a:t>1108</a:t>
            </a:r>
            <a:r>
              <a:rPr sz="2850" spc="204" dirty="0">
                <a:solidFill>
                  <a:srgbClr val="131313"/>
                </a:solidFill>
                <a:latin typeface="Tahoma"/>
                <a:cs typeface="Tahoma"/>
              </a:rPr>
              <a:t>/</a:t>
            </a:r>
            <a:r>
              <a:rPr sz="2800" spc="204" dirty="0">
                <a:solidFill>
                  <a:srgbClr val="131313"/>
                </a:solidFill>
                <a:latin typeface="Arial"/>
                <a:cs typeface="Arial"/>
              </a:rPr>
              <a:t>EL</a:t>
            </a:r>
            <a:r>
              <a:rPr sz="2850" spc="204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04" dirty="0">
                <a:solidFill>
                  <a:srgbClr val="131313"/>
                </a:solidFill>
                <a:latin typeface="Arial"/>
                <a:cs typeface="Arial"/>
              </a:rPr>
              <a:t>08</a:t>
            </a:r>
            <a:r>
              <a:rPr sz="2850" spc="204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04" dirty="0">
                <a:solidFill>
                  <a:srgbClr val="131313"/>
                </a:solidFill>
                <a:latin typeface="Arial"/>
                <a:cs typeface="Arial"/>
              </a:rPr>
              <a:t>2018</a:t>
            </a:r>
            <a:r>
              <a:rPr sz="2850" spc="204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04" dirty="0">
                <a:solidFill>
                  <a:srgbClr val="131313"/>
                </a:solidFill>
                <a:latin typeface="Arial"/>
                <a:cs typeface="Arial"/>
              </a:rPr>
              <a:t>0165</a:t>
            </a:r>
            <a:r>
              <a:rPr sz="2850" spc="204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 marL="12700" marR="206375">
              <a:lnSpc>
                <a:spcPct val="113999"/>
              </a:lnSpc>
              <a:spcBef>
                <a:spcPts val="2055"/>
              </a:spcBef>
            </a:pPr>
            <a:r>
              <a:rPr sz="2800" spc="-60" dirty="0">
                <a:latin typeface="Arial"/>
                <a:cs typeface="Arial"/>
              </a:rPr>
              <a:t>S</a:t>
            </a:r>
            <a:r>
              <a:rPr sz="2850" spc="-60" dirty="0">
                <a:latin typeface="Tahoma"/>
                <a:cs typeface="Tahoma"/>
              </a:rPr>
              <a:t>.</a:t>
            </a:r>
            <a:r>
              <a:rPr sz="2850" spc="-170" dirty="0">
                <a:latin typeface="Tahoma"/>
                <a:cs typeface="Tahoma"/>
              </a:rPr>
              <a:t> </a:t>
            </a:r>
            <a:r>
              <a:rPr sz="2800" spc="75" dirty="0">
                <a:latin typeface="Arial"/>
                <a:cs typeface="Arial"/>
              </a:rPr>
              <a:t>Loh</a:t>
            </a:r>
            <a:r>
              <a:rPr sz="2850" spc="75" dirty="0">
                <a:latin typeface="Tahoma"/>
                <a:cs typeface="Tahoma"/>
              </a:rPr>
              <a:t>,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90" dirty="0">
                <a:latin typeface="Arial"/>
                <a:cs typeface="Arial"/>
              </a:rPr>
              <a:t>F</a:t>
            </a:r>
            <a:r>
              <a:rPr sz="2850" spc="90" dirty="0">
                <a:latin typeface="Tahoma"/>
                <a:cs typeface="Tahoma"/>
              </a:rPr>
              <a:t>.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110" dirty="0">
                <a:latin typeface="Arial"/>
                <a:cs typeface="Arial"/>
              </a:rPr>
              <a:t>Lo</a:t>
            </a:r>
            <a:r>
              <a:rPr sz="2700" spc="110" dirty="0">
                <a:latin typeface="Arial"/>
                <a:cs typeface="Arial"/>
              </a:rPr>
              <a:t>r</a:t>
            </a:r>
            <a:r>
              <a:rPr sz="2800" spc="110" dirty="0">
                <a:latin typeface="Arial"/>
                <a:cs typeface="Arial"/>
              </a:rPr>
              <a:t>en</a:t>
            </a:r>
            <a:r>
              <a:rPr sz="2700" spc="110" dirty="0">
                <a:latin typeface="Arial"/>
                <a:cs typeface="Arial"/>
              </a:rPr>
              <a:t>z</a:t>
            </a:r>
            <a:r>
              <a:rPr sz="2800" spc="110" dirty="0">
                <a:latin typeface="Arial"/>
                <a:cs typeface="Arial"/>
              </a:rPr>
              <a:t>i</a:t>
            </a:r>
            <a:r>
              <a:rPr sz="2850" spc="110" dirty="0">
                <a:latin typeface="Tahoma"/>
                <a:cs typeface="Tahoma"/>
              </a:rPr>
              <a:t>,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-40" dirty="0">
                <a:latin typeface="Arial"/>
                <a:cs typeface="Arial"/>
              </a:rPr>
              <a:t>R</a:t>
            </a:r>
            <a:r>
              <a:rPr sz="2850" spc="-40" dirty="0">
                <a:latin typeface="Tahoma"/>
                <a:cs typeface="Tahoma"/>
              </a:rPr>
              <a:t>.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45" dirty="0">
                <a:latin typeface="Arial"/>
                <a:cs typeface="Arial"/>
              </a:rPr>
              <a:t>Saldaña</a:t>
            </a:r>
            <a:r>
              <a:rPr sz="2850" spc="45" dirty="0">
                <a:latin typeface="Tahoma"/>
                <a:cs typeface="Tahoma"/>
              </a:rPr>
              <a:t>,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95" dirty="0">
                <a:latin typeface="Arial"/>
                <a:cs typeface="Arial"/>
              </a:rPr>
              <a:t>and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60" dirty="0">
                <a:latin typeface="Arial"/>
                <a:cs typeface="Arial"/>
              </a:rPr>
              <a:t>D</a:t>
            </a:r>
            <a:r>
              <a:rPr sz="2850" spc="60" dirty="0">
                <a:latin typeface="Tahoma"/>
                <a:cs typeface="Tahoma"/>
              </a:rPr>
              <a:t>.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135" dirty="0">
                <a:latin typeface="Arial"/>
                <a:cs typeface="Arial"/>
              </a:rPr>
              <a:t>Lic</a:t>
            </a:r>
            <a:r>
              <a:rPr sz="2700" spc="135" dirty="0">
                <a:latin typeface="Arial"/>
                <a:cs typeface="Arial"/>
              </a:rPr>
              <a:t>t</a:t>
            </a:r>
            <a:r>
              <a:rPr sz="2800" spc="135" dirty="0">
                <a:latin typeface="Arial"/>
                <a:cs typeface="Arial"/>
              </a:rPr>
              <a:t>hno</a:t>
            </a:r>
            <a:r>
              <a:rPr sz="2700" spc="135" dirty="0">
                <a:latin typeface="Arial"/>
                <a:cs typeface="Arial"/>
              </a:rPr>
              <a:t>w</a:t>
            </a:r>
            <a:r>
              <a:rPr sz="2850" spc="135" dirty="0">
                <a:latin typeface="Tahoma"/>
                <a:cs typeface="Tahoma"/>
              </a:rPr>
              <a:t>,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50" spc="180" dirty="0">
                <a:latin typeface="Tahoma"/>
                <a:cs typeface="Tahoma"/>
              </a:rPr>
              <a:t>“</a:t>
            </a:r>
            <a:r>
              <a:rPr sz="2800" spc="180" dirty="0">
                <a:latin typeface="Arial"/>
                <a:cs typeface="Arial"/>
              </a:rPr>
              <a:t>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20" dirty="0">
                <a:latin typeface="Arial"/>
                <a:cs typeface="Arial"/>
              </a:rPr>
              <a:t>TOURISM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35" dirty="0">
                <a:latin typeface="Arial"/>
                <a:cs typeface="Arial"/>
              </a:rPr>
              <a:t>RECOMMENDER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SYSTEM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BASED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80" dirty="0">
                <a:latin typeface="Arial"/>
                <a:cs typeface="Arial"/>
              </a:rPr>
              <a:t>ON 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spc="40" dirty="0">
                <a:latin typeface="Arial"/>
                <a:cs typeface="Arial"/>
              </a:rPr>
              <a:t>COLLABORATION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80" dirty="0">
                <a:latin typeface="Arial"/>
                <a:cs typeface="Arial"/>
              </a:rPr>
              <a:t>AND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20" dirty="0">
                <a:latin typeface="Arial"/>
                <a:cs typeface="Arial"/>
              </a:rPr>
              <a:t>TEXT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40" dirty="0">
                <a:latin typeface="Arial"/>
                <a:cs typeface="Arial"/>
              </a:rPr>
              <a:t>ANALYSIS</a:t>
            </a:r>
            <a:r>
              <a:rPr sz="2850" spc="40" dirty="0">
                <a:latin typeface="Tahoma"/>
                <a:cs typeface="Tahoma"/>
              </a:rPr>
              <a:t>,”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800" spc="165" dirty="0">
                <a:latin typeface="Arial"/>
                <a:cs typeface="Arial"/>
              </a:rPr>
              <a:t>Info</a:t>
            </a:r>
            <a:r>
              <a:rPr sz="2700" spc="165" dirty="0">
                <a:latin typeface="Arial"/>
                <a:cs typeface="Arial"/>
              </a:rPr>
              <a:t>r</a:t>
            </a:r>
            <a:r>
              <a:rPr sz="2800" spc="165" dirty="0">
                <a:latin typeface="Arial"/>
                <a:cs typeface="Arial"/>
              </a:rPr>
              <a:t>ma</a:t>
            </a:r>
            <a:r>
              <a:rPr sz="2700" spc="165" dirty="0">
                <a:latin typeface="Arial"/>
                <a:cs typeface="Arial"/>
              </a:rPr>
              <a:t>t</a:t>
            </a:r>
            <a:r>
              <a:rPr sz="2800" spc="165" dirty="0">
                <a:latin typeface="Arial"/>
                <a:cs typeface="Arial"/>
              </a:rPr>
              <a:t>ion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90" dirty="0">
                <a:latin typeface="Arial"/>
                <a:cs typeface="Arial"/>
              </a:rPr>
              <a:t>Technolog</a:t>
            </a:r>
            <a:r>
              <a:rPr sz="2700" spc="90" dirty="0">
                <a:latin typeface="Arial"/>
                <a:cs typeface="Arial"/>
              </a:rPr>
              <a:t>y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850" spc="100" dirty="0">
                <a:latin typeface="Tahoma"/>
                <a:cs typeface="Tahoma"/>
              </a:rPr>
              <a:t>&amp;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800" spc="130" dirty="0">
                <a:latin typeface="Arial"/>
                <a:cs typeface="Arial"/>
              </a:rPr>
              <a:t>To</a:t>
            </a:r>
            <a:r>
              <a:rPr sz="2700" spc="130" dirty="0">
                <a:latin typeface="Arial"/>
                <a:cs typeface="Arial"/>
              </a:rPr>
              <a:t>ur</a:t>
            </a:r>
            <a:r>
              <a:rPr sz="2800" spc="130" dirty="0">
                <a:latin typeface="Arial"/>
                <a:cs typeface="Arial"/>
              </a:rPr>
              <a:t>i</a:t>
            </a:r>
            <a:r>
              <a:rPr sz="2700" spc="130" dirty="0">
                <a:latin typeface="Arial"/>
                <a:cs typeface="Arial"/>
              </a:rPr>
              <a:t>s</a:t>
            </a:r>
            <a:r>
              <a:rPr sz="2800" spc="130" dirty="0">
                <a:latin typeface="Arial"/>
                <a:cs typeface="Arial"/>
              </a:rPr>
              <a:t>m</a:t>
            </a:r>
            <a:r>
              <a:rPr sz="2850" spc="130" dirty="0">
                <a:latin typeface="Tahoma"/>
                <a:cs typeface="Tahoma"/>
              </a:rPr>
              <a:t>,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700" spc="125" dirty="0">
                <a:latin typeface="Arial"/>
                <a:cs typeface="Arial"/>
              </a:rPr>
              <a:t>v</a:t>
            </a:r>
            <a:r>
              <a:rPr sz="2800" spc="125" dirty="0">
                <a:latin typeface="Arial"/>
                <a:cs typeface="Arial"/>
              </a:rPr>
              <a:t>ol</a:t>
            </a:r>
            <a:r>
              <a:rPr sz="2850" spc="125" dirty="0">
                <a:latin typeface="Tahoma"/>
                <a:cs typeface="Tahoma"/>
              </a:rPr>
              <a:t>.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700" spc="150" dirty="0">
                <a:latin typeface="Arial"/>
                <a:cs typeface="Arial"/>
              </a:rPr>
              <a:t>6</a:t>
            </a:r>
            <a:r>
              <a:rPr sz="2850" spc="150" dirty="0">
                <a:latin typeface="Tahoma"/>
                <a:cs typeface="Tahoma"/>
              </a:rPr>
              <a:t>,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105" dirty="0">
                <a:latin typeface="Arial"/>
                <a:cs typeface="Arial"/>
              </a:rPr>
              <a:t>no</a:t>
            </a:r>
            <a:r>
              <a:rPr sz="2850" spc="105" dirty="0">
                <a:latin typeface="Tahoma"/>
                <a:cs typeface="Tahoma"/>
              </a:rPr>
              <a:t>.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700" spc="150" dirty="0">
                <a:latin typeface="Arial"/>
                <a:cs typeface="Arial"/>
              </a:rPr>
              <a:t>3</a:t>
            </a:r>
            <a:r>
              <a:rPr sz="2850" spc="150" dirty="0">
                <a:latin typeface="Tahoma"/>
                <a:cs typeface="Tahoma"/>
              </a:rPr>
              <a:t>,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800" spc="130" dirty="0">
                <a:latin typeface="Arial"/>
                <a:cs typeface="Arial"/>
              </a:rPr>
              <a:t>pp</a:t>
            </a:r>
            <a:r>
              <a:rPr sz="2850" spc="130" dirty="0">
                <a:latin typeface="Tahoma"/>
                <a:cs typeface="Tahoma"/>
              </a:rPr>
              <a:t>.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700" spc="170" dirty="0">
                <a:latin typeface="Arial"/>
                <a:cs typeface="Arial"/>
              </a:rPr>
              <a:t>157</a:t>
            </a:r>
            <a:r>
              <a:rPr sz="2850" spc="170" dirty="0">
                <a:latin typeface="Tahoma"/>
                <a:cs typeface="Tahoma"/>
              </a:rPr>
              <a:t>– </a:t>
            </a:r>
            <a:r>
              <a:rPr sz="2850" spc="-875" dirty="0">
                <a:latin typeface="Tahoma"/>
                <a:cs typeface="Tahoma"/>
              </a:rPr>
              <a:t> </a:t>
            </a:r>
            <a:r>
              <a:rPr sz="2700" spc="195" dirty="0">
                <a:latin typeface="Arial"/>
                <a:cs typeface="Arial"/>
              </a:rPr>
              <a:t>165</a:t>
            </a:r>
            <a:r>
              <a:rPr sz="2850" spc="195" dirty="0">
                <a:latin typeface="Tahoma"/>
                <a:cs typeface="Tahoma"/>
              </a:rPr>
              <a:t>,</a:t>
            </a:r>
            <a:r>
              <a:rPr sz="2850" spc="-170" dirty="0">
                <a:latin typeface="Tahoma"/>
                <a:cs typeface="Tahoma"/>
              </a:rPr>
              <a:t> </a:t>
            </a:r>
            <a:r>
              <a:rPr sz="2800" spc="120" dirty="0">
                <a:latin typeface="Arial"/>
                <a:cs typeface="Arial"/>
              </a:rPr>
              <a:t>Jan</a:t>
            </a:r>
            <a:r>
              <a:rPr sz="2850" spc="120" dirty="0">
                <a:latin typeface="Tahoma"/>
                <a:cs typeface="Tahoma"/>
              </a:rPr>
              <a:t>.</a:t>
            </a:r>
            <a:r>
              <a:rPr sz="2850" spc="-170" dirty="0">
                <a:latin typeface="Tahoma"/>
                <a:cs typeface="Tahoma"/>
              </a:rPr>
              <a:t> </a:t>
            </a:r>
            <a:r>
              <a:rPr sz="2700" spc="200" dirty="0">
                <a:latin typeface="Arial"/>
                <a:cs typeface="Arial"/>
              </a:rPr>
              <a:t>2003</a:t>
            </a:r>
            <a:r>
              <a:rPr sz="2850" spc="200" dirty="0">
                <a:latin typeface="Tahoma"/>
                <a:cs typeface="Tahoma"/>
              </a:rPr>
              <a:t>,</a:t>
            </a:r>
            <a:r>
              <a:rPr sz="2850" spc="-170" dirty="0">
                <a:latin typeface="Tahoma"/>
                <a:cs typeface="Tahoma"/>
              </a:rPr>
              <a:t> </a:t>
            </a:r>
            <a:r>
              <a:rPr sz="2800" spc="95" dirty="0">
                <a:latin typeface="Arial"/>
                <a:cs typeface="Arial"/>
              </a:rPr>
              <a:t>doi</a:t>
            </a:r>
            <a:r>
              <a:rPr sz="2850" spc="95" dirty="0">
                <a:latin typeface="Tahoma"/>
                <a:cs typeface="Tahoma"/>
              </a:rPr>
              <a:t>:</a:t>
            </a:r>
            <a:r>
              <a:rPr sz="2850" spc="-170" dirty="0">
                <a:latin typeface="Tahoma"/>
                <a:cs typeface="Tahoma"/>
              </a:rPr>
              <a:t> </a:t>
            </a:r>
            <a:r>
              <a:rPr sz="2700" spc="225" dirty="0">
                <a:latin typeface="Arial"/>
                <a:cs typeface="Arial"/>
              </a:rPr>
              <a:t>10</a:t>
            </a:r>
            <a:r>
              <a:rPr sz="2850" spc="225" dirty="0">
                <a:latin typeface="Tahoma"/>
                <a:cs typeface="Tahoma"/>
              </a:rPr>
              <a:t>.</a:t>
            </a:r>
            <a:r>
              <a:rPr sz="2700" spc="225" dirty="0">
                <a:latin typeface="Arial"/>
                <a:cs typeface="Arial"/>
              </a:rPr>
              <a:t>3727</a:t>
            </a:r>
            <a:r>
              <a:rPr sz="2850" spc="225" dirty="0">
                <a:latin typeface="Tahoma"/>
                <a:cs typeface="Tahoma"/>
              </a:rPr>
              <a:t>/</a:t>
            </a:r>
            <a:r>
              <a:rPr sz="2700" spc="225" dirty="0">
                <a:latin typeface="Arial"/>
                <a:cs typeface="Arial"/>
              </a:rPr>
              <a:t>1098305031436980</a:t>
            </a:r>
            <a:r>
              <a:rPr sz="2850" spc="225" dirty="0"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ahoma"/>
              <a:cs typeface="Tahoma"/>
            </a:endParaRPr>
          </a:p>
          <a:p>
            <a:pPr marL="12700" marR="414020">
              <a:lnSpc>
                <a:spcPct val="113999"/>
              </a:lnSpc>
            </a:pPr>
            <a:r>
              <a:rPr sz="2800" spc="-40" dirty="0">
                <a:latin typeface="Arial"/>
                <a:cs typeface="Arial"/>
              </a:rPr>
              <a:t>R</a:t>
            </a:r>
            <a:r>
              <a:rPr sz="2850" spc="-40" dirty="0">
                <a:latin typeface="Tahoma"/>
                <a:cs typeface="Tahoma"/>
              </a:rPr>
              <a:t>.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155" dirty="0">
                <a:latin typeface="Arial"/>
                <a:cs typeface="Arial"/>
              </a:rPr>
              <a:t>Ka</a:t>
            </a:r>
            <a:r>
              <a:rPr sz="2700" spc="155" dirty="0">
                <a:latin typeface="Arial"/>
                <a:cs typeface="Arial"/>
              </a:rPr>
              <a:t>t</a:t>
            </a:r>
            <a:r>
              <a:rPr sz="2800" spc="155" dirty="0">
                <a:latin typeface="Arial"/>
                <a:cs typeface="Arial"/>
              </a:rPr>
              <a:t>a</a:t>
            </a:r>
            <a:r>
              <a:rPr sz="2700" spc="155" dirty="0">
                <a:latin typeface="Arial"/>
                <a:cs typeface="Arial"/>
              </a:rPr>
              <a:t>ry</a:t>
            </a:r>
            <a:r>
              <a:rPr sz="2800" spc="155" dirty="0">
                <a:latin typeface="Arial"/>
                <a:cs typeface="Arial"/>
              </a:rPr>
              <a:t>a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and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70" dirty="0">
                <a:latin typeface="Arial"/>
                <a:cs typeface="Arial"/>
              </a:rPr>
              <a:t>Y</a:t>
            </a:r>
            <a:r>
              <a:rPr sz="2850" spc="70" dirty="0">
                <a:latin typeface="Tahoma"/>
                <a:cs typeface="Tahoma"/>
              </a:rPr>
              <a:t>.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800" spc="140" dirty="0">
                <a:latin typeface="Arial"/>
                <a:cs typeface="Arial"/>
              </a:rPr>
              <a:t>A</a:t>
            </a:r>
            <a:r>
              <a:rPr sz="2700" spc="140" dirty="0">
                <a:latin typeface="Arial"/>
                <a:cs typeface="Arial"/>
              </a:rPr>
              <a:t>r</a:t>
            </a:r>
            <a:r>
              <a:rPr sz="2800" spc="140" dirty="0">
                <a:latin typeface="Arial"/>
                <a:cs typeface="Arial"/>
              </a:rPr>
              <a:t>o</a:t>
            </a:r>
            <a:r>
              <a:rPr sz="2700" spc="140" dirty="0">
                <a:latin typeface="Arial"/>
                <a:cs typeface="Arial"/>
              </a:rPr>
              <a:t>r</a:t>
            </a:r>
            <a:r>
              <a:rPr sz="2800" spc="140" dirty="0">
                <a:latin typeface="Arial"/>
                <a:cs typeface="Arial"/>
              </a:rPr>
              <a:t>a</a:t>
            </a:r>
            <a:r>
              <a:rPr sz="2850" spc="140" dirty="0">
                <a:latin typeface="Tahoma"/>
                <a:cs typeface="Tahoma"/>
              </a:rPr>
              <a:t>,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50" spc="110" dirty="0">
                <a:latin typeface="Tahoma"/>
                <a:cs typeface="Tahoma"/>
              </a:rPr>
              <a:t>“</a:t>
            </a:r>
            <a:r>
              <a:rPr sz="2800" spc="110" dirty="0">
                <a:latin typeface="Arial"/>
                <a:cs typeface="Arial"/>
              </a:rPr>
              <a:t>Cap</a:t>
            </a:r>
            <a:r>
              <a:rPr sz="2700" spc="110" dirty="0">
                <a:latin typeface="Arial"/>
                <a:cs typeface="Arial"/>
              </a:rPr>
              <a:t>s</a:t>
            </a:r>
            <a:r>
              <a:rPr sz="2800" spc="110" dirty="0">
                <a:latin typeface="Arial"/>
                <a:cs typeface="Arial"/>
              </a:rPr>
              <a:t>mf</a:t>
            </a:r>
            <a:r>
              <a:rPr sz="2850" spc="110" dirty="0">
                <a:latin typeface="Tahoma"/>
                <a:cs typeface="Tahoma"/>
              </a:rPr>
              <a:t>: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114" dirty="0">
                <a:latin typeface="Arial"/>
                <a:cs typeface="Arial"/>
              </a:rPr>
              <a:t>no</a:t>
            </a:r>
            <a:r>
              <a:rPr sz="2700" spc="114" dirty="0">
                <a:latin typeface="Arial"/>
                <a:cs typeface="Arial"/>
              </a:rPr>
              <a:t>v</a:t>
            </a:r>
            <a:r>
              <a:rPr sz="2800" spc="114" dirty="0">
                <a:latin typeface="Arial"/>
                <a:cs typeface="Arial"/>
              </a:rPr>
              <a:t>el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190" dirty="0">
                <a:latin typeface="Arial"/>
                <a:cs typeface="Arial"/>
              </a:rPr>
              <a:t>p</a:t>
            </a:r>
            <a:r>
              <a:rPr sz="2700" spc="190" dirty="0">
                <a:latin typeface="Arial"/>
                <a:cs typeface="Arial"/>
              </a:rPr>
              <a:t>r</a:t>
            </a:r>
            <a:r>
              <a:rPr sz="2800" spc="190" dirty="0">
                <a:latin typeface="Arial"/>
                <a:cs typeface="Arial"/>
              </a:rPr>
              <a:t>od</a:t>
            </a:r>
            <a:r>
              <a:rPr sz="2700" spc="190" dirty="0">
                <a:latin typeface="Arial"/>
                <a:cs typeface="Arial"/>
              </a:rPr>
              <a:t>u</a:t>
            </a:r>
            <a:r>
              <a:rPr sz="2800" spc="190" dirty="0">
                <a:latin typeface="Arial"/>
                <a:cs typeface="Arial"/>
              </a:rPr>
              <a:t>c</a:t>
            </a:r>
            <a:r>
              <a:rPr sz="2700" spc="190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r</a:t>
            </a:r>
            <a:r>
              <a:rPr sz="2800" spc="135" dirty="0">
                <a:latin typeface="Arial"/>
                <a:cs typeface="Arial"/>
              </a:rPr>
              <a:t>ecommende</a:t>
            </a:r>
            <a:r>
              <a:rPr sz="2700" spc="135" dirty="0">
                <a:latin typeface="Arial"/>
                <a:cs typeface="Arial"/>
              </a:rPr>
              <a:t>r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syst</a:t>
            </a:r>
            <a:r>
              <a:rPr sz="2800" spc="114" dirty="0">
                <a:latin typeface="Arial"/>
                <a:cs typeface="Arial"/>
              </a:rPr>
              <a:t>em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700" spc="90" dirty="0">
                <a:latin typeface="Arial"/>
                <a:cs typeface="Arial"/>
              </a:rPr>
              <a:t>us</a:t>
            </a:r>
            <a:r>
              <a:rPr sz="2800" spc="90" dirty="0">
                <a:latin typeface="Arial"/>
                <a:cs typeface="Arial"/>
              </a:rPr>
              <a:t>ing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80" dirty="0">
                <a:latin typeface="Arial"/>
                <a:cs typeface="Arial"/>
              </a:rPr>
              <a:t>deep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114" dirty="0">
                <a:latin typeface="Arial"/>
                <a:cs typeface="Arial"/>
              </a:rPr>
              <a:t>lea</a:t>
            </a:r>
            <a:r>
              <a:rPr sz="2700" spc="114" dirty="0">
                <a:latin typeface="Arial"/>
                <a:cs typeface="Arial"/>
              </a:rPr>
              <a:t>r</a:t>
            </a:r>
            <a:r>
              <a:rPr sz="2800" spc="114" dirty="0">
                <a:latin typeface="Arial"/>
                <a:cs typeface="Arial"/>
              </a:rPr>
              <a:t>ning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60" dirty="0">
                <a:latin typeface="Arial"/>
                <a:cs typeface="Arial"/>
              </a:rPr>
              <a:t>ba</a:t>
            </a:r>
            <a:r>
              <a:rPr sz="2700" spc="60" dirty="0">
                <a:latin typeface="Arial"/>
                <a:cs typeface="Arial"/>
              </a:rPr>
              <a:t>s</a:t>
            </a:r>
            <a:r>
              <a:rPr sz="2800" spc="60" dirty="0">
                <a:latin typeface="Arial"/>
                <a:cs typeface="Arial"/>
              </a:rPr>
              <a:t>ed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700" spc="215" dirty="0">
                <a:latin typeface="Arial"/>
                <a:cs typeface="Arial"/>
              </a:rPr>
              <a:t>t</a:t>
            </a:r>
            <a:r>
              <a:rPr sz="2800" spc="215" dirty="0">
                <a:latin typeface="Arial"/>
                <a:cs typeface="Arial"/>
              </a:rPr>
              <a:t>e</a:t>
            </a:r>
            <a:r>
              <a:rPr sz="2700" spc="215" dirty="0">
                <a:latin typeface="Arial"/>
                <a:cs typeface="Arial"/>
              </a:rPr>
              <a:t>xt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anal</a:t>
            </a:r>
            <a:r>
              <a:rPr sz="2700" spc="75" dirty="0">
                <a:latin typeface="Arial"/>
                <a:cs typeface="Arial"/>
              </a:rPr>
              <a:t>ys</a:t>
            </a:r>
            <a:r>
              <a:rPr sz="2800" spc="75" dirty="0">
                <a:latin typeface="Arial"/>
                <a:cs typeface="Arial"/>
              </a:rPr>
              <a:t>i</a:t>
            </a:r>
            <a:r>
              <a:rPr sz="2700" spc="75" dirty="0">
                <a:latin typeface="Arial"/>
                <a:cs typeface="Arial"/>
              </a:rPr>
              <a:t>s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800" spc="145" dirty="0">
                <a:latin typeface="Arial"/>
                <a:cs typeface="Arial"/>
              </a:rPr>
              <a:t>model</a:t>
            </a:r>
            <a:r>
              <a:rPr sz="2850" spc="145" dirty="0">
                <a:latin typeface="Tahoma"/>
                <a:cs typeface="Tahoma"/>
              </a:rPr>
              <a:t>,”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200" dirty="0">
                <a:latin typeface="Arial"/>
                <a:cs typeface="Arial"/>
              </a:rPr>
              <a:t>M</a:t>
            </a:r>
            <a:r>
              <a:rPr sz="2700" spc="200" dirty="0">
                <a:latin typeface="Arial"/>
                <a:cs typeface="Arial"/>
              </a:rPr>
              <a:t>u</a:t>
            </a:r>
            <a:r>
              <a:rPr sz="2800" spc="200" dirty="0">
                <a:latin typeface="Arial"/>
                <a:cs typeface="Arial"/>
              </a:rPr>
              <a:t>l</a:t>
            </a:r>
            <a:r>
              <a:rPr sz="2700" spc="200" dirty="0">
                <a:latin typeface="Arial"/>
                <a:cs typeface="Arial"/>
              </a:rPr>
              <a:t>t</a:t>
            </a:r>
            <a:r>
              <a:rPr sz="2800" spc="200" dirty="0">
                <a:latin typeface="Arial"/>
                <a:cs typeface="Arial"/>
              </a:rPr>
              <a:t>imed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80" dirty="0">
                <a:latin typeface="Arial"/>
                <a:cs typeface="Arial"/>
              </a:rPr>
              <a:t>Tool</a:t>
            </a:r>
            <a:r>
              <a:rPr sz="2700" spc="80" dirty="0">
                <a:latin typeface="Arial"/>
                <a:cs typeface="Arial"/>
              </a:rPr>
              <a:t>s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800" spc="135" dirty="0">
                <a:latin typeface="Arial"/>
                <a:cs typeface="Arial"/>
              </a:rPr>
              <a:t>Appl</a:t>
            </a:r>
            <a:r>
              <a:rPr sz="2850" spc="135" dirty="0">
                <a:latin typeface="Tahoma"/>
                <a:cs typeface="Tahoma"/>
              </a:rPr>
              <a:t>,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700" spc="125" dirty="0">
                <a:latin typeface="Arial"/>
                <a:cs typeface="Arial"/>
              </a:rPr>
              <a:t>v</a:t>
            </a:r>
            <a:r>
              <a:rPr sz="2800" spc="125" dirty="0">
                <a:latin typeface="Arial"/>
                <a:cs typeface="Arial"/>
              </a:rPr>
              <a:t>ol</a:t>
            </a:r>
            <a:r>
              <a:rPr sz="2850" spc="125" dirty="0">
                <a:latin typeface="Tahoma"/>
                <a:cs typeface="Tahoma"/>
              </a:rPr>
              <a:t>.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700" spc="180" dirty="0">
                <a:latin typeface="Arial"/>
                <a:cs typeface="Arial"/>
              </a:rPr>
              <a:t>79</a:t>
            </a:r>
            <a:r>
              <a:rPr sz="2850" spc="180" dirty="0">
                <a:latin typeface="Tahoma"/>
                <a:cs typeface="Tahoma"/>
              </a:rPr>
              <a:t>,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800" spc="105" dirty="0">
                <a:latin typeface="Arial"/>
                <a:cs typeface="Arial"/>
              </a:rPr>
              <a:t>no</a:t>
            </a:r>
            <a:r>
              <a:rPr sz="2850" spc="105" dirty="0">
                <a:latin typeface="Tahoma"/>
                <a:cs typeface="Tahoma"/>
              </a:rPr>
              <a:t>.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700" spc="165" dirty="0">
                <a:latin typeface="Arial"/>
                <a:cs typeface="Arial"/>
              </a:rPr>
              <a:t>47</a:t>
            </a:r>
            <a:r>
              <a:rPr sz="2850" spc="165" dirty="0">
                <a:latin typeface="Tahoma"/>
                <a:cs typeface="Tahoma"/>
              </a:rPr>
              <a:t>–</a:t>
            </a:r>
            <a:r>
              <a:rPr sz="2700" spc="165" dirty="0">
                <a:latin typeface="Arial"/>
                <a:cs typeface="Arial"/>
              </a:rPr>
              <a:t>48</a:t>
            </a:r>
            <a:r>
              <a:rPr sz="2850" spc="165" dirty="0">
                <a:latin typeface="Tahoma"/>
                <a:cs typeface="Tahoma"/>
              </a:rPr>
              <a:t>,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800" spc="130" dirty="0">
                <a:latin typeface="Arial"/>
                <a:cs typeface="Arial"/>
              </a:rPr>
              <a:t>pp</a:t>
            </a:r>
            <a:r>
              <a:rPr sz="2850" spc="130" dirty="0">
                <a:latin typeface="Tahoma"/>
                <a:cs typeface="Tahoma"/>
              </a:rPr>
              <a:t>.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700" spc="200" dirty="0">
                <a:latin typeface="Arial"/>
                <a:cs typeface="Arial"/>
              </a:rPr>
              <a:t>35927</a:t>
            </a:r>
            <a:r>
              <a:rPr sz="2850" spc="200" dirty="0">
                <a:latin typeface="Tahoma"/>
                <a:cs typeface="Tahoma"/>
              </a:rPr>
              <a:t>–</a:t>
            </a:r>
            <a:r>
              <a:rPr sz="2700" spc="200" dirty="0">
                <a:latin typeface="Arial"/>
                <a:cs typeface="Arial"/>
              </a:rPr>
              <a:t>35948</a:t>
            </a:r>
            <a:r>
              <a:rPr sz="2850" spc="200" dirty="0">
                <a:latin typeface="Tahoma"/>
                <a:cs typeface="Tahoma"/>
              </a:rPr>
              <a:t>,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800" spc="50" dirty="0">
                <a:latin typeface="Arial"/>
                <a:cs typeface="Arial"/>
              </a:rPr>
              <a:t>Dec</a:t>
            </a:r>
            <a:r>
              <a:rPr sz="2850" spc="50" dirty="0">
                <a:latin typeface="Tahoma"/>
                <a:cs typeface="Tahoma"/>
              </a:rPr>
              <a:t>.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700" spc="200" dirty="0">
                <a:latin typeface="Arial"/>
                <a:cs typeface="Arial"/>
              </a:rPr>
              <a:t>2020</a:t>
            </a:r>
            <a:r>
              <a:rPr sz="2850" spc="200" dirty="0">
                <a:latin typeface="Tahoma"/>
                <a:cs typeface="Tahoma"/>
              </a:rPr>
              <a:t>,</a:t>
            </a:r>
            <a:r>
              <a:rPr sz="2850" spc="-165" dirty="0">
                <a:latin typeface="Tahoma"/>
                <a:cs typeface="Tahoma"/>
              </a:rPr>
              <a:t> </a:t>
            </a:r>
            <a:r>
              <a:rPr sz="2800" spc="95" dirty="0">
                <a:latin typeface="Arial"/>
                <a:cs typeface="Arial"/>
              </a:rPr>
              <a:t>doi</a:t>
            </a:r>
            <a:r>
              <a:rPr sz="2850" spc="95" dirty="0">
                <a:latin typeface="Tahoma"/>
                <a:cs typeface="Tahoma"/>
              </a:rPr>
              <a:t>: </a:t>
            </a:r>
            <a:r>
              <a:rPr sz="2850" spc="100" dirty="0">
                <a:latin typeface="Tahoma"/>
                <a:cs typeface="Tahoma"/>
              </a:rPr>
              <a:t> </a:t>
            </a:r>
            <a:r>
              <a:rPr sz="2700" spc="215" dirty="0">
                <a:latin typeface="Arial"/>
                <a:cs typeface="Arial"/>
              </a:rPr>
              <a:t>10</a:t>
            </a:r>
            <a:r>
              <a:rPr sz="2850" spc="215" dirty="0">
                <a:latin typeface="Tahoma"/>
                <a:cs typeface="Tahoma"/>
              </a:rPr>
              <a:t>.</a:t>
            </a:r>
            <a:r>
              <a:rPr sz="2700" spc="215" dirty="0">
                <a:latin typeface="Arial"/>
                <a:cs typeface="Arial"/>
              </a:rPr>
              <a:t>1007</a:t>
            </a:r>
            <a:r>
              <a:rPr sz="2850" spc="215" dirty="0">
                <a:latin typeface="Tahoma"/>
                <a:cs typeface="Tahoma"/>
              </a:rPr>
              <a:t>/</a:t>
            </a:r>
            <a:r>
              <a:rPr sz="2700" spc="215" dirty="0">
                <a:latin typeface="Arial"/>
                <a:cs typeface="Arial"/>
              </a:rPr>
              <a:t>s11042</a:t>
            </a:r>
            <a:r>
              <a:rPr sz="2850" spc="215" dirty="0">
                <a:latin typeface="Tahoma"/>
                <a:cs typeface="Tahoma"/>
              </a:rPr>
              <a:t>-</a:t>
            </a:r>
            <a:r>
              <a:rPr sz="2700" spc="215" dirty="0">
                <a:latin typeface="Arial"/>
                <a:cs typeface="Arial"/>
              </a:rPr>
              <a:t>020</a:t>
            </a:r>
            <a:r>
              <a:rPr sz="2850" spc="215" dirty="0">
                <a:latin typeface="Tahoma"/>
                <a:cs typeface="Tahoma"/>
              </a:rPr>
              <a:t>-</a:t>
            </a:r>
            <a:r>
              <a:rPr sz="2700" spc="215" dirty="0">
                <a:latin typeface="Arial"/>
                <a:cs typeface="Arial"/>
              </a:rPr>
              <a:t>09199</a:t>
            </a:r>
            <a:r>
              <a:rPr sz="2850" spc="215" dirty="0">
                <a:latin typeface="Tahoma"/>
                <a:cs typeface="Tahoma"/>
              </a:rPr>
              <a:t>-</a:t>
            </a:r>
            <a:r>
              <a:rPr sz="2700" spc="215" dirty="0">
                <a:latin typeface="Arial"/>
                <a:cs typeface="Arial"/>
              </a:rPr>
              <a:t>5</a:t>
            </a:r>
            <a:r>
              <a:rPr sz="2850" spc="215" dirty="0"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ahoma"/>
              <a:cs typeface="Tahoma"/>
            </a:endParaRPr>
          </a:p>
          <a:p>
            <a:pPr marL="12700" marR="1441450">
              <a:lnSpc>
                <a:spcPts val="3000"/>
              </a:lnSpc>
            </a:pPr>
            <a:r>
              <a:rPr sz="2800" spc="70" dirty="0">
                <a:latin typeface="Arial"/>
                <a:cs typeface="Arial"/>
              </a:rPr>
              <a:t>Y</a:t>
            </a:r>
            <a:r>
              <a:rPr sz="2850" spc="70" dirty="0">
                <a:latin typeface="Tahoma"/>
                <a:cs typeface="Tahoma"/>
              </a:rPr>
              <a:t>.</a:t>
            </a:r>
            <a:r>
              <a:rPr sz="2850" spc="-160" dirty="0">
                <a:latin typeface="Tahoma"/>
                <a:cs typeface="Tahoma"/>
              </a:rPr>
              <a:t> </a:t>
            </a:r>
            <a:r>
              <a:rPr sz="2800" spc="-5" dirty="0">
                <a:latin typeface="Arial"/>
                <a:cs typeface="Arial"/>
              </a:rPr>
              <a:t>Soo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85" dirty="0">
                <a:latin typeface="Arial"/>
                <a:cs typeface="Arial"/>
              </a:rPr>
              <a:t>Kim</a:t>
            </a:r>
            <a:r>
              <a:rPr sz="2850" spc="185" dirty="0">
                <a:latin typeface="Tahoma"/>
                <a:cs typeface="Tahoma"/>
              </a:rPr>
              <a:t>,</a:t>
            </a:r>
            <a:r>
              <a:rPr sz="2850" spc="-155" dirty="0">
                <a:latin typeface="Tahoma"/>
                <a:cs typeface="Tahoma"/>
              </a:rPr>
              <a:t> </a:t>
            </a:r>
            <a:r>
              <a:rPr sz="2850" spc="160" dirty="0">
                <a:latin typeface="Tahoma"/>
                <a:cs typeface="Tahoma"/>
              </a:rPr>
              <a:t>“</a:t>
            </a:r>
            <a:r>
              <a:rPr sz="2800" spc="160" dirty="0">
                <a:latin typeface="Arial"/>
                <a:cs typeface="Arial"/>
              </a:rPr>
              <a:t>Te</a:t>
            </a:r>
            <a:r>
              <a:rPr sz="2700" spc="160" dirty="0">
                <a:latin typeface="Arial"/>
                <a:cs typeface="Arial"/>
              </a:rPr>
              <a:t>xt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r</a:t>
            </a:r>
            <a:r>
              <a:rPr sz="2800" spc="135" dirty="0">
                <a:latin typeface="Arial"/>
                <a:cs typeface="Arial"/>
              </a:rPr>
              <a:t>ecommende</a:t>
            </a:r>
            <a:r>
              <a:rPr sz="2700" spc="135" dirty="0">
                <a:latin typeface="Arial"/>
                <a:cs typeface="Arial"/>
              </a:rPr>
              <a:t>r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syst</a:t>
            </a:r>
            <a:r>
              <a:rPr sz="2800" spc="114" dirty="0">
                <a:latin typeface="Arial"/>
                <a:cs typeface="Arial"/>
              </a:rPr>
              <a:t>em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700" spc="90" dirty="0">
                <a:latin typeface="Arial"/>
                <a:cs typeface="Arial"/>
              </a:rPr>
              <a:t>us</a:t>
            </a:r>
            <a:r>
              <a:rPr sz="2800" spc="90" dirty="0">
                <a:latin typeface="Arial"/>
                <a:cs typeface="Arial"/>
              </a:rPr>
              <a:t>ing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us</a:t>
            </a:r>
            <a:r>
              <a:rPr sz="2800" spc="114" dirty="0">
                <a:latin typeface="Arial"/>
                <a:cs typeface="Arial"/>
              </a:rPr>
              <a:t>e</a:t>
            </a:r>
            <a:r>
              <a:rPr sz="2700" spc="114" dirty="0">
                <a:latin typeface="Arial"/>
                <a:cs typeface="Arial"/>
              </a:rPr>
              <a:t>r</a:t>
            </a:r>
            <a:r>
              <a:rPr sz="2850" spc="114" dirty="0">
                <a:latin typeface="Tahoma"/>
                <a:cs typeface="Tahoma"/>
              </a:rPr>
              <a:t>’</a:t>
            </a:r>
            <a:r>
              <a:rPr sz="2700" spc="114" dirty="0">
                <a:latin typeface="Arial"/>
                <a:cs typeface="Arial"/>
              </a:rPr>
              <a:t>s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30" dirty="0">
                <a:latin typeface="Arial"/>
                <a:cs typeface="Arial"/>
              </a:rPr>
              <a:t>us</a:t>
            </a:r>
            <a:r>
              <a:rPr sz="2800" spc="30" dirty="0">
                <a:latin typeface="Arial"/>
                <a:cs typeface="Arial"/>
              </a:rPr>
              <a:t>age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pa</a:t>
            </a:r>
            <a:r>
              <a:rPr sz="2700" spc="160" dirty="0">
                <a:latin typeface="Arial"/>
                <a:cs typeface="Arial"/>
              </a:rPr>
              <a:t>tt</a:t>
            </a:r>
            <a:r>
              <a:rPr sz="2800" spc="160" dirty="0">
                <a:latin typeface="Arial"/>
                <a:cs typeface="Arial"/>
              </a:rPr>
              <a:t>e</a:t>
            </a:r>
            <a:r>
              <a:rPr sz="2700" spc="160" dirty="0">
                <a:latin typeface="Arial"/>
                <a:cs typeface="Arial"/>
              </a:rPr>
              <a:t>r</a:t>
            </a:r>
            <a:r>
              <a:rPr sz="2800" spc="160" dirty="0">
                <a:latin typeface="Arial"/>
                <a:cs typeface="Arial"/>
              </a:rPr>
              <a:t>n</a:t>
            </a:r>
            <a:r>
              <a:rPr sz="2700" spc="160" dirty="0">
                <a:latin typeface="Arial"/>
                <a:cs typeface="Arial"/>
              </a:rPr>
              <a:t>s</a:t>
            </a:r>
            <a:r>
              <a:rPr sz="2850" spc="160" dirty="0">
                <a:latin typeface="Tahoma"/>
                <a:cs typeface="Tahoma"/>
              </a:rPr>
              <a:t>,”</a:t>
            </a:r>
            <a:r>
              <a:rPr sz="2850" spc="-155" dirty="0">
                <a:latin typeface="Tahoma"/>
                <a:cs typeface="Tahoma"/>
              </a:rPr>
              <a:t> </a:t>
            </a:r>
            <a:r>
              <a:rPr sz="2800" spc="160" dirty="0">
                <a:latin typeface="Arial"/>
                <a:cs typeface="Arial"/>
              </a:rPr>
              <a:t>Ind</a:t>
            </a:r>
            <a:r>
              <a:rPr sz="2700" spc="160" dirty="0">
                <a:latin typeface="Arial"/>
                <a:cs typeface="Arial"/>
              </a:rPr>
              <a:t>ustr</a:t>
            </a:r>
            <a:r>
              <a:rPr sz="2800" spc="160" dirty="0">
                <a:latin typeface="Arial"/>
                <a:cs typeface="Arial"/>
              </a:rPr>
              <a:t>ial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110" dirty="0">
                <a:latin typeface="Arial"/>
                <a:cs typeface="Arial"/>
              </a:rPr>
              <a:t>Managemen</a:t>
            </a:r>
            <a:r>
              <a:rPr sz="2700" spc="110" dirty="0">
                <a:latin typeface="Arial"/>
                <a:cs typeface="Arial"/>
              </a:rPr>
              <a:t>t </a:t>
            </a:r>
            <a:r>
              <a:rPr sz="2700" spc="-735" dirty="0">
                <a:latin typeface="Arial"/>
                <a:cs typeface="Arial"/>
              </a:rPr>
              <a:t> </a:t>
            </a:r>
            <a:r>
              <a:rPr sz="2850" spc="100" dirty="0">
                <a:latin typeface="Tahoma"/>
                <a:cs typeface="Tahoma"/>
              </a:rPr>
              <a:t>&amp; </a:t>
            </a:r>
            <a:r>
              <a:rPr sz="2800" spc="95" dirty="0">
                <a:latin typeface="Arial"/>
                <a:cs typeface="Arial"/>
              </a:rPr>
              <a:t>Da</a:t>
            </a:r>
            <a:r>
              <a:rPr sz="2700" spc="95" dirty="0">
                <a:latin typeface="Arial"/>
                <a:cs typeface="Arial"/>
              </a:rPr>
              <a:t>t</a:t>
            </a:r>
            <a:r>
              <a:rPr sz="2800" spc="95" dirty="0">
                <a:latin typeface="Arial"/>
                <a:cs typeface="Arial"/>
              </a:rPr>
              <a:t>a </a:t>
            </a:r>
            <a:r>
              <a:rPr sz="2800" spc="70" dirty="0">
                <a:latin typeface="Arial"/>
                <a:cs typeface="Arial"/>
              </a:rPr>
              <a:t>S</a:t>
            </a:r>
            <a:r>
              <a:rPr sz="2700" spc="70" dirty="0">
                <a:latin typeface="Arial"/>
                <a:cs typeface="Arial"/>
              </a:rPr>
              <a:t>yst</a:t>
            </a:r>
            <a:r>
              <a:rPr sz="2800" spc="70" dirty="0">
                <a:latin typeface="Arial"/>
                <a:cs typeface="Arial"/>
              </a:rPr>
              <a:t>em</a:t>
            </a:r>
            <a:r>
              <a:rPr sz="2700" spc="70" dirty="0">
                <a:latin typeface="Arial"/>
                <a:cs typeface="Arial"/>
              </a:rPr>
              <a:t>s</a:t>
            </a:r>
            <a:r>
              <a:rPr sz="2850" spc="70" dirty="0">
                <a:latin typeface="Tahoma"/>
                <a:cs typeface="Tahoma"/>
              </a:rPr>
              <a:t>, </a:t>
            </a:r>
            <a:r>
              <a:rPr sz="2700" spc="125" dirty="0">
                <a:latin typeface="Arial"/>
                <a:cs typeface="Arial"/>
              </a:rPr>
              <a:t>v</a:t>
            </a:r>
            <a:r>
              <a:rPr sz="2800" spc="125" dirty="0">
                <a:latin typeface="Arial"/>
                <a:cs typeface="Arial"/>
              </a:rPr>
              <a:t>ol</a:t>
            </a:r>
            <a:r>
              <a:rPr sz="2850" spc="125" dirty="0">
                <a:latin typeface="Tahoma"/>
                <a:cs typeface="Tahoma"/>
              </a:rPr>
              <a:t>. </a:t>
            </a:r>
            <a:r>
              <a:rPr sz="2700" spc="195" dirty="0">
                <a:latin typeface="Arial"/>
                <a:cs typeface="Arial"/>
              </a:rPr>
              <a:t>111</a:t>
            </a:r>
            <a:r>
              <a:rPr sz="2850" spc="195" dirty="0">
                <a:latin typeface="Tahoma"/>
                <a:cs typeface="Tahoma"/>
              </a:rPr>
              <a:t>, </a:t>
            </a:r>
            <a:r>
              <a:rPr sz="2800" spc="105" dirty="0">
                <a:latin typeface="Arial"/>
                <a:cs typeface="Arial"/>
              </a:rPr>
              <a:t>no</a:t>
            </a:r>
            <a:r>
              <a:rPr sz="2850" spc="105" dirty="0">
                <a:latin typeface="Tahoma"/>
                <a:cs typeface="Tahoma"/>
              </a:rPr>
              <a:t>. </a:t>
            </a:r>
            <a:r>
              <a:rPr sz="2700" spc="150" dirty="0">
                <a:latin typeface="Arial"/>
                <a:cs typeface="Arial"/>
              </a:rPr>
              <a:t>2</a:t>
            </a:r>
            <a:r>
              <a:rPr sz="2850" spc="150" dirty="0">
                <a:latin typeface="Tahoma"/>
                <a:cs typeface="Tahoma"/>
              </a:rPr>
              <a:t>, </a:t>
            </a:r>
            <a:r>
              <a:rPr sz="2800" spc="130" dirty="0">
                <a:latin typeface="Arial"/>
                <a:cs typeface="Arial"/>
              </a:rPr>
              <a:t>pp</a:t>
            </a:r>
            <a:r>
              <a:rPr sz="2850" spc="130" dirty="0">
                <a:latin typeface="Tahoma"/>
                <a:cs typeface="Tahoma"/>
              </a:rPr>
              <a:t>. </a:t>
            </a:r>
            <a:r>
              <a:rPr sz="2700" spc="185" dirty="0">
                <a:latin typeface="Arial"/>
                <a:cs typeface="Arial"/>
              </a:rPr>
              <a:t>282</a:t>
            </a:r>
            <a:r>
              <a:rPr sz="2850" spc="185" dirty="0">
                <a:latin typeface="Tahoma"/>
                <a:cs typeface="Tahoma"/>
              </a:rPr>
              <a:t>–</a:t>
            </a:r>
            <a:r>
              <a:rPr sz="2700" spc="185" dirty="0">
                <a:latin typeface="Arial"/>
                <a:cs typeface="Arial"/>
              </a:rPr>
              <a:t>297</a:t>
            </a:r>
            <a:r>
              <a:rPr sz="2850" spc="185" dirty="0">
                <a:latin typeface="Tahoma"/>
                <a:cs typeface="Tahoma"/>
              </a:rPr>
              <a:t>, </a:t>
            </a:r>
            <a:r>
              <a:rPr sz="2800" spc="165" dirty="0">
                <a:latin typeface="Arial"/>
                <a:cs typeface="Arial"/>
              </a:rPr>
              <a:t>Ma</a:t>
            </a:r>
            <a:r>
              <a:rPr sz="2700" spc="165" dirty="0">
                <a:latin typeface="Arial"/>
                <a:cs typeface="Arial"/>
              </a:rPr>
              <a:t>r</a:t>
            </a:r>
            <a:r>
              <a:rPr sz="2850" spc="165" dirty="0">
                <a:latin typeface="Tahoma"/>
                <a:cs typeface="Tahoma"/>
              </a:rPr>
              <a:t>. </a:t>
            </a:r>
            <a:r>
              <a:rPr sz="2700" spc="200" dirty="0">
                <a:latin typeface="Arial"/>
                <a:cs typeface="Arial"/>
              </a:rPr>
              <a:t>2011</a:t>
            </a:r>
            <a:r>
              <a:rPr sz="2850" spc="200" dirty="0">
                <a:latin typeface="Tahoma"/>
                <a:cs typeface="Tahoma"/>
              </a:rPr>
              <a:t>, </a:t>
            </a:r>
            <a:r>
              <a:rPr sz="2800" spc="95" dirty="0">
                <a:latin typeface="Arial"/>
                <a:cs typeface="Arial"/>
              </a:rPr>
              <a:t>doi</a:t>
            </a:r>
            <a:r>
              <a:rPr sz="2850" spc="95" dirty="0">
                <a:latin typeface="Tahoma"/>
                <a:cs typeface="Tahoma"/>
              </a:rPr>
              <a:t>: </a:t>
            </a:r>
            <a:r>
              <a:rPr sz="2850" spc="100" dirty="0">
                <a:latin typeface="Tahoma"/>
                <a:cs typeface="Tahoma"/>
              </a:rPr>
              <a:t> </a:t>
            </a:r>
            <a:r>
              <a:rPr sz="2700" spc="225" dirty="0">
                <a:latin typeface="Arial"/>
                <a:cs typeface="Arial"/>
              </a:rPr>
              <a:t>10</a:t>
            </a:r>
            <a:r>
              <a:rPr sz="2850" spc="225" dirty="0">
                <a:latin typeface="Tahoma"/>
                <a:cs typeface="Tahoma"/>
              </a:rPr>
              <a:t>.</a:t>
            </a:r>
            <a:r>
              <a:rPr sz="2700" spc="225" dirty="0">
                <a:latin typeface="Arial"/>
                <a:cs typeface="Arial"/>
              </a:rPr>
              <a:t>1108</a:t>
            </a:r>
            <a:r>
              <a:rPr sz="2850" spc="225" dirty="0">
                <a:latin typeface="Tahoma"/>
                <a:cs typeface="Tahoma"/>
              </a:rPr>
              <a:t>/</a:t>
            </a:r>
            <a:r>
              <a:rPr sz="2700" spc="225" dirty="0">
                <a:latin typeface="Arial"/>
                <a:cs typeface="Arial"/>
              </a:rPr>
              <a:t>02635571111115182</a:t>
            </a:r>
            <a:r>
              <a:rPr sz="2850" spc="225" dirty="0"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00752"/>
            <a:ext cx="6411595" cy="2086610"/>
          </a:xfrm>
          <a:custGeom>
            <a:avLst/>
            <a:gdLst/>
            <a:ahLst/>
            <a:cxnLst/>
            <a:rect l="l" t="t" r="r" b="b"/>
            <a:pathLst>
              <a:path w="6411595" h="2086609">
                <a:moveTo>
                  <a:pt x="6411494" y="2086247"/>
                </a:moveTo>
                <a:lnTo>
                  <a:pt x="0" y="2086247"/>
                </a:lnTo>
                <a:lnTo>
                  <a:pt x="0" y="0"/>
                </a:lnTo>
                <a:lnTo>
                  <a:pt x="6411494" y="2086247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7368" y="6891608"/>
            <a:ext cx="6030631" cy="339539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530" y="1630639"/>
            <a:ext cx="619760" cy="281305"/>
          </a:xfrm>
          <a:custGeom>
            <a:avLst/>
            <a:gdLst/>
            <a:ahLst/>
            <a:cxnLst/>
            <a:rect l="l" t="t" r="r" b="b"/>
            <a:pathLst>
              <a:path w="619760" h="281305">
                <a:moveTo>
                  <a:pt x="381684" y="88992"/>
                </a:moveTo>
                <a:lnTo>
                  <a:pt x="387888" y="71404"/>
                </a:lnTo>
                <a:lnTo>
                  <a:pt x="406493" y="63314"/>
                </a:lnTo>
                <a:lnTo>
                  <a:pt x="594493" y="62184"/>
                </a:lnTo>
                <a:lnTo>
                  <a:pt x="607809" y="65752"/>
                </a:lnTo>
                <a:lnTo>
                  <a:pt x="616397" y="74995"/>
                </a:lnTo>
                <a:lnTo>
                  <a:pt x="619571" y="87436"/>
                </a:lnTo>
                <a:lnTo>
                  <a:pt x="616643" y="100596"/>
                </a:lnTo>
                <a:lnTo>
                  <a:pt x="534496" y="268688"/>
                </a:lnTo>
                <a:lnTo>
                  <a:pt x="525752" y="276012"/>
                </a:lnTo>
                <a:lnTo>
                  <a:pt x="525752" y="170166"/>
                </a:lnTo>
                <a:lnTo>
                  <a:pt x="508873" y="183133"/>
                </a:lnTo>
                <a:lnTo>
                  <a:pt x="508873" y="113752"/>
                </a:lnTo>
                <a:lnTo>
                  <a:pt x="406493" y="114370"/>
                </a:lnTo>
                <a:lnTo>
                  <a:pt x="387884" y="106505"/>
                </a:lnTo>
                <a:lnTo>
                  <a:pt x="381684" y="88992"/>
                </a:lnTo>
                <a:close/>
              </a:path>
              <a:path w="619760" h="281305">
                <a:moveTo>
                  <a:pt x="489011" y="263540"/>
                </a:moveTo>
                <a:lnTo>
                  <a:pt x="490203" y="242914"/>
                </a:lnTo>
                <a:lnTo>
                  <a:pt x="525752" y="170166"/>
                </a:lnTo>
                <a:lnTo>
                  <a:pt x="525752" y="276012"/>
                </a:lnTo>
                <a:lnTo>
                  <a:pt x="519445" y="281295"/>
                </a:lnTo>
                <a:lnTo>
                  <a:pt x="501521" y="277956"/>
                </a:lnTo>
                <a:lnTo>
                  <a:pt x="489011" y="263540"/>
                </a:lnTo>
                <a:close/>
              </a:path>
              <a:path w="619760" h="281305">
                <a:moveTo>
                  <a:pt x="0" y="91270"/>
                </a:moveTo>
                <a:lnTo>
                  <a:pt x="21503" y="41079"/>
                </a:lnTo>
                <a:lnTo>
                  <a:pt x="83022" y="2665"/>
                </a:lnTo>
                <a:lnTo>
                  <a:pt x="118817" y="0"/>
                </a:lnTo>
                <a:lnTo>
                  <a:pt x="160224" y="10974"/>
                </a:lnTo>
                <a:lnTo>
                  <a:pt x="196446" y="31317"/>
                </a:lnTo>
                <a:lnTo>
                  <a:pt x="228271" y="58295"/>
                </a:lnTo>
                <a:lnTo>
                  <a:pt x="256486" y="89174"/>
                </a:lnTo>
                <a:lnTo>
                  <a:pt x="270943" y="106231"/>
                </a:lnTo>
                <a:lnTo>
                  <a:pt x="286260" y="123061"/>
                </a:lnTo>
                <a:lnTo>
                  <a:pt x="320338" y="152416"/>
                </a:lnTo>
                <a:lnTo>
                  <a:pt x="356281" y="169361"/>
                </a:lnTo>
                <a:lnTo>
                  <a:pt x="389099" y="175271"/>
                </a:lnTo>
                <a:lnTo>
                  <a:pt x="406021" y="174920"/>
                </a:lnTo>
                <a:lnTo>
                  <a:pt x="448562" y="162764"/>
                </a:lnTo>
                <a:lnTo>
                  <a:pt x="490839" y="132998"/>
                </a:lnTo>
                <a:lnTo>
                  <a:pt x="508873" y="113752"/>
                </a:lnTo>
                <a:lnTo>
                  <a:pt x="508873" y="183133"/>
                </a:lnTo>
                <a:lnTo>
                  <a:pt x="490269" y="197424"/>
                </a:lnTo>
                <a:lnTo>
                  <a:pt x="450558" y="216273"/>
                </a:lnTo>
                <a:lnTo>
                  <a:pt x="407429" y="225286"/>
                </a:lnTo>
                <a:lnTo>
                  <a:pt x="361692" y="223037"/>
                </a:lnTo>
                <a:lnTo>
                  <a:pt x="350042" y="220578"/>
                </a:lnTo>
                <a:lnTo>
                  <a:pt x="338529" y="217334"/>
                </a:lnTo>
                <a:lnTo>
                  <a:pt x="327291" y="213256"/>
                </a:lnTo>
                <a:lnTo>
                  <a:pt x="316463" y="208292"/>
                </a:lnTo>
                <a:lnTo>
                  <a:pt x="316463" y="208580"/>
                </a:lnTo>
                <a:lnTo>
                  <a:pt x="277772" y="183857"/>
                </a:lnTo>
                <a:lnTo>
                  <a:pt x="249018" y="157309"/>
                </a:lnTo>
                <a:lnTo>
                  <a:pt x="212346" y="114535"/>
                </a:lnTo>
                <a:lnTo>
                  <a:pt x="199856" y="100562"/>
                </a:lnTo>
                <a:lnTo>
                  <a:pt x="170144" y="74348"/>
                </a:lnTo>
                <a:lnTo>
                  <a:pt x="142363" y="58096"/>
                </a:lnTo>
                <a:lnTo>
                  <a:pt x="142363" y="57943"/>
                </a:lnTo>
                <a:lnTo>
                  <a:pt x="140560" y="57178"/>
                </a:lnTo>
                <a:lnTo>
                  <a:pt x="139204" y="56660"/>
                </a:lnTo>
                <a:lnTo>
                  <a:pt x="120650" y="51932"/>
                </a:lnTo>
                <a:lnTo>
                  <a:pt x="102275" y="51636"/>
                </a:lnTo>
                <a:lnTo>
                  <a:pt x="84912" y="56245"/>
                </a:lnTo>
                <a:lnTo>
                  <a:pt x="50466" y="87254"/>
                </a:lnTo>
                <a:lnTo>
                  <a:pt x="45514" y="96421"/>
                </a:lnTo>
                <a:lnTo>
                  <a:pt x="30437" y="109018"/>
                </a:lnTo>
                <a:lnTo>
                  <a:pt x="12503" y="105680"/>
                </a:lnTo>
                <a:lnTo>
                  <a:pt x="0" y="91270"/>
                </a:lnTo>
                <a:close/>
              </a:path>
              <a:path w="619760" h="281305">
                <a:moveTo>
                  <a:pt x="316463" y="208580"/>
                </a:moveTo>
                <a:lnTo>
                  <a:pt x="316463" y="208292"/>
                </a:lnTo>
                <a:lnTo>
                  <a:pt x="318373" y="209390"/>
                </a:lnTo>
                <a:lnTo>
                  <a:pt x="316463" y="208580"/>
                </a:lnTo>
                <a:close/>
              </a:path>
              <a:path w="619760" h="281305">
                <a:moveTo>
                  <a:pt x="140560" y="57271"/>
                </a:moveTo>
                <a:lnTo>
                  <a:pt x="142363" y="57943"/>
                </a:lnTo>
                <a:lnTo>
                  <a:pt x="142363" y="58096"/>
                </a:lnTo>
                <a:lnTo>
                  <a:pt x="140560" y="57271"/>
                </a:lnTo>
                <a:close/>
              </a:path>
            </a:pathLst>
          </a:custGeom>
          <a:solidFill>
            <a:srgbClr val="FF455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1"/>
            <a:ext cx="8945879" cy="15788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4263" y="1589250"/>
            <a:ext cx="17191990" cy="682879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334010">
              <a:lnSpc>
                <a:spcPts val="3000"/>
              </a:lnSpc>
              <a:spcBef>
                <a:spcPts val="575"/>
              </a:spcBef>
            </a:pPr>
            <a:r>
              <a:rPr sz="2800" spc="-6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-6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Be</a:t>
            </a:r>
            <a:r>
              <a:rPr sz="2700" spc="114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ko</a:t>
            </a:r>
            <a:r>
              <a:rPr sz="2700" spc="114" dirty="0">
                <a:solidFill>
                  <a:srgbClr val="131313"/>
                </a:solidFill>
                <a:latin typeface="Arial"/>
                <a:cs typeface="Arial"/>
              </a:rPr>
              <a:t>vs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k</a:t>
            </a:r>
            <a:r>
              <a:rPr sz="2700" spc="114" dirty="0">
                <a:solidFill>
                  <a:srgbClr val="131313"/>
                </a:solidFill>
                <a:latin typeface="Arial"/>
                <a:cs typeface="Arial"/>
              </a:rPr>
              <a:t>y</a:t>
            </a:r>
            <a:r>
              <a:rPr sz="2850" spc="114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5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50" spc="5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200" dirty="0">
                <a:solidFill>
                  <a:srgbClr val="131313"/>
                </a:solidFill>
                <a:latin typeface="Arial"/>
                <a:cs typeface="Arial"/>
              </a:rPr>
              <a:t>K</a:t>
            </a:r>
            <a:r>
              <a:rPr sz="2700" spc="200" dirty="0">
                <a:solidFill>
                  <a:srgbClr val="131313"/>
                </a:solidFill>
                <a:latin typeface="Arial"/>
                <a:cs typeface="Arial"/>
              </a:rPr>
              <a:t>u</a:t>
            </a:r>
            <a:r>
              <a:rPr sz="2800" spc="200" dirty="0">
                <a:solidFill>
                  <a:srgbClr val="131313"/>
                </a:solidFill>
                <a:latin typeface="Arial"/>
                <a:cs typeface="Arial"/>
              </a:rPr>
              <a:t>flik</a:t>
            </a:r>
            <a:r>
              <a:rPr sz="2850" spc="2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F</a:t>
            </a:r>
            <a:r>
              <a:rPr sz="2850" spc="9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55" dirty="0">
                <a:solidFill>
                  <a:srgbClr val="131313"/>
                </a:solidFill>
                <a:latin typeface="Arial"/>
                <a:cs typeface="Arial"/>
              </a:rPr>
              <a:t>Ricci</a:t>
            </a:r>
            <a:r>
              <a:rPr sz="2850" spc="55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131313"/>
                </a:solidFill>
                <a:latin typeface="Tahoma"/>
                <a:cs typeface="Tahoma"/>
              </a:rPr>
              <a:t>“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C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o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ss</a:t>
            </a:r>
            <a:r>
              <a:rPr sz="2850" spc="120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Domain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Media</a:t>
            </a:r>
            <a:r>
              <a:rPr sz="2700" spc="15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ion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in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Collabo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v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55" dirty="0">
                <a:solidFill>
                  <a:srgbClr val="131313"/>
                </a:solidFill>
                <a:latin typeface="Arial"/>
                <a:cs typeface="Arial"/>
              </a:rPr>
              <a:t>Fil</a:t>
            </a:r>
            <a:r>
              <a:rPr sz="2700" spc="15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55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700" spc="15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55" dirty="0">
                <a:solidFill>
                  <a:srgbClr val="131313"/>
                </a:solidFill>
                <a:latin typeface="Arial"/>
                <a:cs typeface="Arial"/>
              </a:rPr>
              <a:t>ing</a:t>
            </a:r>
            <a:r>
              <a:rPr sz="2850" spc="155" dirty="0">
                <a:solidFill>
                  <a:srgbClr val="131313"/>
                </a:solidFill>
                <a:latin typeface="Tahoma"/>
                <a:cs typeface="Tahoma"/>
              </a:rPr>
              <a:t>,”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in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70" dirty="0">
                <a:solidFill>
                  <a:srgbClr val="131313"/>
                </a:solidFill>
                <a:latin typeface="Arial"/>
                <a:cs typeface="Arial"/>
              </a:rPr>
              <a:t>U</a:t>
            </a:r>
            <a:r>
              <a:rPr sz="2700" spc="7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00" spc="70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700" spc="70" dirty="0">
                <a:solidFill>
                  <a:srgbClr val="131313"/>
                </a:solidFill>
                <a:latin typeface="Arial"/>
                <a:cs typeface="Arial"/>
              </a:rPr>
              <a:t>r </a:t>
            </a:r>
            <a:r>
              <a:rPr sz="2700" spc="7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Modeling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200" dirty="0">
                <a:solidFill>
                  <a:srgbClr val="131313"/>
                </a:solidFill>
                <a:latin typeface="Arial"/>
                <a:cs typeface="Arial"/>
              </a:rPr>
              <a:t>2007</a:t>
            </a:r>
            <a:r>
              <a:rPr sz="2850" spc="2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131313"/>
                </a:solidFill>
                <a:latin typeface="Arial"/>
                <a:cs typeface="Arial"/>
              </a:rPr>
              <a:t>v</a:t>
            </a:r>
            <a:r>
              <a:rPr sz="2800" spc="125" dirty="0">
                <a:solidFill>
                  <a:srgbClr val="131313"/>
                </a:solidFill>
                <a:latin typeface="Arial"/>
                <a:cs typeface="Arial"/>
              </a:rPr>
              <a:t>ol</a:t>
            </a:r>
            <a:r>
              <a:rPr sz="2850" spc="12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00" dirty="0">
                <a:solidFill>
                  <a:srgbClr val="131313"/>
                </a:solidFill>
                <a:latin typeface="Arial"/>
                <a:cs typeface="Arial"/>
              </a:rPr>
              <a:t>4511</a:t>
            </a:r>
            <a:r>
              <a:rPr sz="2850" spc="2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131313"/>
                </a:solidFill>
                <a:latin typeface="Arial"/>
                <a:cs typeface="Arial"/>
              </a:rPr>
              <a:t>C</a:t>
            </a:r>
            <a:r>
              <a:rPr sz="2850" spc="8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131313"/>
                </a:solidFill>
                <a:latin typeface="Arial"/>
                <a:cs typeface="Arial"/>
              </a:rPr>
              <a:t>Cona</a:t>
            </a:r>
            <a:r>
              <a:rPr sz="2700" spc="12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2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850" spc="125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200" dirty="0">
                <a:solidFill>
                  <a:srgbClr val="131313"/>
                </a:solidFill>
                <a:latin typeface="Arial"/>
                <a:cs typeface="Arial"/>
              </a:rPr>
              <a:t>K</a:t>
            </a:r>
            <a:r>
              <a:rPr sz="2850" spc="20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131313"/>
                </a:solidFill>
                <a:latin typeface="Arial"/>
                <a:cs typeface="Arial"/>
              </a:rPr>
              <a:t>McCo</a:t>
            </a:r>
            <a:r>
              <a:rPr sz="2700" spc="125" dirty="0">
                <a:solidFill>
                  <a:srgbClr val="131313"/>
                </a:solidFill>
                <a:latin typeface="Arial"/>
                <a:cs typeface="Arial"/>
              </a:rPr>
              <a:t>y</a:t>
            </a:r>
            <a:r>
              <a:rPr sz="2850" spc="125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131313"/>
                </a:solidFill>
                <a:latin typeface="Arial"/>
                <a:cs typeface="Arial"/>
              </a:rPr>
              <a:t>G</a:t>
            </a:r>
            <a:r>
              <a:rPr sz="2850" spc="7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Palio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ur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85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131313"/>
                </a:solidFill>
                <a:latin typeface="Arial"/>
                <a:cs typeface="Arial"/>
              </a:rPr>
              <a:t>Ed</a:t>
            </a:r>
            <a:r>
              <a:rPr sz="2700" spc="4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4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131313"/>
                </a:solidFill>
                <a:latin typeface="Arial"/>
                <a:cs typeface="Arial"/>
              </a:rPr>
              <a:t>Be</a:t>
            </a:r>
            <a:r>
              <a:rPr sz="2700" spc="12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25" dirty="0">
                <a:solidFill>
                  <a:srgbClr val="131313"/>
                </a:solidFill>
                <a:latin typeface="Arial"/>
                <a:cs typeface="Arial"/>
              </a:rPr>
              <a:t>lin</a:t>
            </a:r>
            <a:r>
              <a:rPr sz="2850" spc="125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Heidelbe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g</a:t>
            </a:r>
            <a:r>
              <a:rPr sz="2850" spc="100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Sp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inge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r </a:t>
            </a:r>
            <a:r>
              <a:rPr sz="2700" spc="-73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Be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lin</a:t>
            </a:r>
            <a:r>
              <a:rPr sz="2800" spc="-6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131313"/>
                </a:solidFill>
                <a:latin typeface="Arial"/>
                <a:cs typeface="Arial"/>
              </a:rPr>
              <a:t>Heidelbe</a:t>
            </a:r>
            <a:r>
              <a:rPr sz="2700" spc="11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10" dirty="0">
                <a:solidFill>
                  <a:srgbClr val="131313"/>
                </a:solidFill>
                <a:latin typeface="Arial"/>
                <a:cs typeface="Arial"/>
              </a:rPr>
              <a:t>g</a:t>
            </a:r>
            <a:r>
              <a:rPr sz="2850" spc="11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00" dirty="0">
                <a:solidFill>
                  <a:srgbClr val="131313"/>
                </a:solidFill>
                <a:latin typeface="Arial"/>
                <a:cs typeface="Arial"/>
              </a:rPr>
              <a:t>2007</a:t>
            </a:r>
            <a:r>
              <a:rPr sz="2850" spc="2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pp</a:t>
            </a:r>
            <a:r>
              <a:rPr sz="2850" spc="13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185" dirty="0">
                <a:solidFill>
                  <a:srgbClr val="131313"/>
                </a:solidFill>
                <a:latin typeface="Arial"/>
                <a:cs typeface="Arial"/>
              </a:rPr>
              <a:t>355</a:t>
            </a:r>
            <a:r>
              <a:rPr sz="2850" spc="185" dirty="0">
                <a:solidFill>
                  <a:srgbClr val="131313"/>
                </a:solidFill>
                <a:latin typeface="Tahoma"/>
                <a:cs typeface="Tahoma"/>
              </a:rPr>
              <a:t>–</a:t>
            </a:r>
            <a:r>
              <a:rPr sz="2700" spc="185" dirty="0">
                <a:solidFill>
                  <a:srgbClr val="131313"/>
                </a:solidFill>
                <a:latin typeface="Arial"/>
                <a:cs typeface="Arial"/>
              </a:rPr>
              <a:t>359</a:t>
            </a:r>
            <a:r>
              <a:rPr sz="2850" spc="18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doi</a:t>
            </a:r>
            <a:r>
              <a:rPr sz="2850" spc="95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10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1007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/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978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3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540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73078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1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_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44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200">
              <a:latin typeface="Tahoma"/>
              <a:cs typeface="Tahoma"/>
            </a:endParaRPr>
          </a:p>
          <a:p>
            <a:pPr marL="12700" marR="19685">
              <a:lnSpc>
                <a:spcPts val="3000"/>
              </a:lnSpc>
              <a:spcBef>
                <a:spcPts val="5"/>
              </a:spcBef>
            </a:pP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850" spc="105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Can</a:t>
            </a:r>
            <a:r>
              <a:rPr sz="2700" spc="13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ado</a:t>
            </a:r>
            <a:r>
              <a:rPr sz="2700" spc="13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50" spc="130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850" spc="105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Fe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nánde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z</a:t>
            </a:r>
            <a:r>
              <a:rPr sz="2850" spc="8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Tobía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85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-6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-60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Be</a:t>
            </a:r>
            <a:r>
              <a:rPr sz="2700" spc="114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ko</a:t>
            </a:r>
            <a:r>
              <a:rPr sz="2700" spc="114" dirty="0">
                <a:solidFill>
                  <a:srgbClr val="131313"/>
                </a:solidFill>
                <a:latin typeface="Arial"/>
                <a:cs typeface="Arial"/>
              </a:rPr>
              <a:t>vs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k</a:t>
            </a:r>
            <a:r>
              <a:rPr sz="2700" spc="114" dirty="0">
                <a:solidFill>
                  <a:srgbClr val="131313"/>
                </a:solidFill>
                <a:latin typeface="Arial"/>
                <a:cs typeface="Arial"/>
              </a:rPr>
              <a:t>y</a:t>
            </a:r>
            <a:r>
              <a:rPr sz="2850" spc="114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 </a:t>
            </a:r>
            <a:r>
              <a:rPr sz="2800" spc="-40" dirty="0">
                <a:solidFill>
                  <a:srgbClr val="131313"/>
                </a:solidFill>
                <a:latin typeface="Arial"/>
                <a:cs typeface="Arial"/>
              </a:rPr>
              <a:t>P</a:t>
            </a:r>
            <a:r>
              <a:rPr sz="2850" spc="-40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C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emone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850" spc="100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50" spc="120" dirty="0">
                <a:solidFill>
                  <a:srgbClr val="131313"/>
                </a:solidFill>
                <a:latin typeface="Tahoma"/>
                <a:cs typeface="Tahoma"/>
              </a:rPr>
              <a:t>“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C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o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ss</a:t>
            </a:r>
            <a:r>
              <a:rPr sz="2850" spc="120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Domain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Recommende</a:t>
            </a:r>
            <a:r>
              <a:rPr sz="2700" spc="95" dirty="0">
                <a:solidFill>
                  <a:srgbClr val="131313"/>
                </a:solidFill>
                <a:latin typeface="Arial"/>
                <a:cs typeface="Arial"/>
              </a:rPr>
              <a:t>r 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700" spc="90" dirty="0">
                <a:solidFill>
                  <a:srgbClr val="131313"/>
                </a:solidFill>
                <a:latin typeface="Arial"/>
                <a:cs typeface="Arial"/>
              </a:rPr>
              <a:t>yst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em</a:t>
            </a:r>
            <a:r>
              <a:rPr sz="2700" spc="9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90" dirty="0">
                <a:solidFill>
                  <a:srgbClr val="131313"/>
                </a:solidFill>
                <a:latin typeface="Tahoma"/>
                <a:cs typeface="Tahoma"/>
              </a:rPr>
              <a:t>,”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50" dirty="0">
                <a:solidFill>
                  <a:srgbClr val="131313"/>
                </a:solidFill>
                <a:latin typeface="Arial"/>
                <a:cs typeface="Arial"/>
              </a:rPr>
              <a:t>in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Recommende</a:t>
            </a:r>
            <a:r>
              <a:rPr sz="2700" spc="9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700" spc="-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7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700" spc="70" dirty="0">
                <a:solidFill>
                  <a:srgbClr val="131313"/>
                </a:solidFill>
                <a:latin typeface="Arial"/>
                <a:cs typeface="Arial"/>
              </a:rPr>
              <a:t>yst</a:t>
            </a:r>
            <a:r>
              <a:rPr sz="2800" spc="70" dirty="0">
                <a:solidFill>
                  <a:srgbClr val="131313"/>
                </a:solidFill>
                <a:latin typeface="Arial"/>
                <a:cs typeface="Arial"/>
              </a:rPr>
              <a:t>em</a:t>
            </a:r>
            <a:r>
              <a:rPr sz="2700" spc="7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700" spc="-2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Handbook</a:t>
            </a:r>
            <a:r>
              <a:rPr sz="2850" spc="12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F</a:t>
            </a:r>
            <a:r>
              <a:rPr sz="2850" spc="9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55" dirty="0">
                <a:solidFill>
                  <a:srgbClr val="131313"/>
                </a:solidFill>
                <a:latin typeface="Arial"/>
                <a:cs typeface="Arial"/>
              </a:rPr>
              <a:t>Ricci</a:t>
            </a:r>
            <a:r>
              <a:rPr sz="2850" spc="55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40" dirty="0">
                <a:solidFill>
                  <a:srgbClr val="131313"/>
                </a:solidFill>
                <a:latin typeface="Arial"/>
                <a:cs typeface="Arial"/>
              </a:rPr>
              <a:t>L</a:t>
            </a:r>
            <a:r>
              <a:rPr sz="2850" spc="4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131313"/>
                </a:solidFill>
                <a:latin typeface="Arial"/>
                <a:cs typeface="Arial"/>
              </a:rPr>
              <a:t>Rokach</a:t>
            </a:r>
            <a:r>
              <a:rPr sz="2850" spc="65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131313"/>
                </a:solidFill>
                <a:latin typeface="Arial"/>
                <a:cs typeface="Arial"/>
              </a:rPr>
              <a:t>B</a:t>
            </a:r>
            <a:r>
              <a:rPr sz="2850" spc="4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131313"/>
                </a:solidFill>
                <a:latin typeface="Arial"/>
                <a:cs typeface="Arial"/>
              </a:rPr>
              <a:t>Shapi</a:t>
            </a:r>
            <a:r>
              <a:rPr sz="2700" spc="7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75" dirty="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sz="2850" spc="75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131313"/>
                </a:solidFill>
                <a:latin typeface="Arial"/>
                <a:cs typeface="Arial"/>
              </a:rPr>
              <a:t>Ed</a:t>
            </a:r>
            <a:r>
              <a:rPr sz="2700" spc="4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4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Bo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st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on</a:t>
            </a:r>
            <a:r>
              <a:rPr sz="2850" spc="1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131313"/>
                </a:solidFill>
                <a:latin typeface="Arial"/>
                <a:cs typeface="Arial"/>
              </a:rPr>
              <a:t>MA</a:t>
            </a:r>
            <a:r>
              <a:rPr sz="2850" spc="125" dirty="0">
                <a:solidFill>
                  <a:srgbClr val="131313"/>
                </a:solidFill>
                <a:latin typeface="Tahoma"/>
                <a:cs typeface="Tahoma"/>
              </a:rPr>
              <a:t>: </a:t>
            </a:r>
            <a:r>
              <a:rPr sz="2850" spc="-87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Sp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inge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700" spc="-3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US</a:t>
            </a:r>
            <a:r>
              <a:rPr sz="2850" spc="-5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00" dirty="0">
                <a:solidFill>
                  <a:srgbClr val="131313"/>
                </a:solidFill>
                <a:latin typeface="Arial"/>
                <a:cs typeface="Arial"/>
              </a:rPr>
              <a:t>2015</a:t>
            </a:r>
            <a:r>
              <a:rPr sz="2850" spc="2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pp</a:t>
            </a:r>
            <a:r>
              <a:rPr sz="2850" spc="13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185" dirty="0">
                <a:solidFill>
                  <a:srgbClr val="131313"/>
                </a:solidFill>
                <a:latin typeface="Arial"/>
                <a:cs typeface="Arial"/>
              </a:rPr>
              <a:t>919</a:t>
            </a:r>
            <a:r>
              <a:rPr sz="2850" spc="185" dirty="0">
                <a:solidFill>
                  <a:srgbClr val="131313"/>
                </a:solidFill>
                <a:latin typeface="Tahoma"/>
                <a:cs typeface="Tahoma"/>
              </a:rPr>
              <a:t>–</a:t>
            </a:r>
            <a:r>
              <a:rPr sz="2700" spc="185" dirty="0">
                <a:solidFill>
                  <a:srgbClr val="131313"/>
                </a:solidFill>
                <a:latin typeface="Arial"/>
                <a:cs typeface="Arial"/>
              </a:rPr>
              <a:t>959</a:t>
            </a:r>
            <a:r>
              <a:rPr sz="2850" spc="18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doi</a:t>
            </a:r>
            <a:r>
              <a:rPr sz="2850" spc="95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10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1007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/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978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1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4899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7637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6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_</a:t>
            </a:r>
            <a:r>
              <a:rPr sz="2700" spc="225" dirty="0">
                <a:solidFill>
                  <a:srgbClr val="131313"/>
                </a:solidFill>
                <a:latin typeface="Arial"/>
                <a:cs typeface="Arial"/>
              </a:rPr>
              <a:t>27</a:t>
            </a:r>
            <a:r>
              <a:rPr sz="2850" spc="22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ahoma"/>
              <a:cs typeface="Tahoma"/>
            </a:endParaRPr>
          </a:p>
          <a:p>
            <a:pPr marL="12700" marR="5080">
              <a:lnSpc>
                <a:spcPts val="3000"/>
              </a:lnSpc>
            </a:pP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850" spc="10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60" dirty="0">
                <a:solidFill>
                  <a:srgbClr val="131313"/>
                </a:solidFill>
                <a:latin typeface="Arial"/>
                <a:cs typeface="Arial"/>
              </a:rPr>
              <a:t>of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850" spc="2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20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850" spc="2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20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850" spc="2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30" dirty="0">
                <a:solidFill>
                  <a:srgbClr val="131313"/>
                </a:solidFill>
                <a:latin typeface="Arial"/>
                <a:cs typeface="Arial"/>
              </a:rPr>
              <a:t>ICTAS</a:t>
            </a:r>
            <a:r>
              <a:rPr sz="2850" spc="3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850" spc="10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131313"/>
                </a:solidFill>
                <a:latin typeface="Arial"/>
                <a:cs typeface="Arial"/>
              </a:rPr>
              <a:t>C</a:t>
            </a:r>
            <a:r>
              <a:rPr sz="2850" spc="8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5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50" spc="5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-6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Confe</a:t>
            </a:r>
            <a:r>
              <a:rPr sz="2700" spc="10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ence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on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Info</a:t>
            </a:r>
            <a:r>
              <a:rPr sz="2700" spc="16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ma</a:t>
            </a:r>
            <a:r>
              <a:rPr sz="2700" spc="16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ion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Comm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u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nica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ion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700" spc="-2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Technolog</a:t>
            </a:r>
            <a:r>
              <a:rPr sz="2700" spc="90" dirty="0">
                <a:solidFill>
                  <a:srgbClr val="131313"/>
                </a:solidFill>
                <a:latin typeface="Arial"/>
                <a:cs typeface="Arial"/>
              </a:rPr>
              <a:t>y</a:t>
            </a:r>
            <a:r>
              <a:rPr sz="2700" spc="-2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Socie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ty</a:t>
            </a:r>
            <a:r>
              <a:rPr sz="2850" spc="85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850" spc="105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 </a:t>
            </a:r>
            <a:r>
              <a:rPr sz="2800" spc="-6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-60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800" spc="15" dirty="0">
                <a:solidFill>
                  <a:srgbClr val="131313"/>
                </a:solidFill>
                <a:latin typeface="Arial"/>
                <a:cs typeface="Arial"/>
              </a:rPr>
              <a:t>ICTAS</a:t>
            </a:r>
            <a:r>
              <a:rPr sz="2850" spc="15" dirty="0">
                <a:solidFill>
                  <a:srgbClr val="131313"/>
                </a:solidFill>
                <a:latin typeface="Tahoma"/>
                <a:cs typeface="Tahoma"/>
              </a:rPr>
              <a:t>: 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Info</a:t>
            </a:r>
            <a:r>
              <a:rPr sz="2700" spc="16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ma</a:t>
            </a:r>
            <a:r>
              <a:rPr sz="2700" spc="16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ion </a:t>
            </a:r>
            <a:r>
              <a:rPr sz="2800" spc="145" dirty="0">
                <a:solidFill>
                  <a:srgbClr val="131313"/>
                </a:solidFill>
                <a:latin typeface="Arial"/>
                <a:cs typeface="Arial"/>
              </a:rPr>
              <a:t>Comm</a:t>
            </a:r>
            <a:r>
              <a:rPr sz="2700" spc="145" dirty="0">
                <a:solidFill>
                  <a:srgbClr val="131313"/>
                </a:solidFill>
                <a:latin typeface="Arial"/>
                <a:cs typeface="Arial"/>
              </a:rPr>
              <a:t>u</a:t>
            </a:r>
            <a:r>
              <a:rPr sz="2800" spc="145" dirty="0">
                <a:solidFill>
                  <a:srgbClr val="131313"/>
                </a:solidFill>
                <a:latin typeface="Arial"/>
                <a:cs typeface="Arial"/>
              </a:rPr>
              <a:t>nica</a:t>
            </a:r>
            <a:r>
              <a:rPr sz="2700" spc="14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45" dirty="0">
                <a:solidFill>
                  <a:srgbClr val="131313"/>
                </a:solidFill>
                <a:latin typeface="Arial"/>
                <a:cs typeface="Arial"/>
              </a:rPr>
              <a:t>ion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Technolog</a:t>
            </a:r>
            <a:r>
              <a:rPr sz="2700" spc="90" dirty="0">
                <a:solidFill>
                  <a:srgbClr val="131313"/>
                </a:solidFill>
                <a:latin typeface="Arial"/>
                <a:cs typeface="Arial"/>
              </a:rPr>
              <a:t>y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 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Socie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ty</a:t>
            </a:r>
            <a:r>
              <a:rPr sz="2850" spc="85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 </a:t>
            </a:r>
            <a:r>
              <a:rPr sz="2800" spc="30" dirty="0">
                <a:solidFill>
                  <a:srgbClr val="131313"/>
                </a:solidFill>
                <a:latin typeface="Arial"/>
                <a:cs typeface="Arial"/>
              </a:rPr>
              <a:t>ICTAS</a:t>
            </a:r>
            <a:r>
              <a:rPr sz="2850" spc="30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700" spc="235" dirty="0">
                <a:solidFill>
                  <a:srgbClr val="131313"/>
                </a:solidFill>
                <a:latin typeface="Arial"/>
                <a:cs typeface="Arial"/>
              </a:rPr>
              <a:t>2018 </a:t>
            </a:r>
            <a:r>
              <a:rPr sz="2700" spc="24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Confe</a:t>
            </a:r>
            <a:r>
              <a:rPr sz="2700" spc="10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05" dirty="0">
                <a:solidFill>
                  <a:srgbClr val="131313"/>
                </a:solidFill>
                <a:latin typeface="Arial"/>
                <a:cs typeface="Arial"/>
              </a:rPr>
              <a:t>ence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on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Info</a:t>
            </a:r>
            <a:r>
              <a:rPr sz="2700" spc="16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ma</a:t>
            </a:r>
            <a:r>
              <a:rPr sz="2700" spc="16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ion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Comm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u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nica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ion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700" spc="-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Technolog</a:t>
            </a:r>
            <a:r>
              <a:rPr sz="2700" spc="90" dirty="0">
                <a:solidFill>
                  <a:srgbClr val="131313"/>
                </a:solidFill>
                <a:latin typeface="Arial"/>
                <a:cs typeface="Arial"/>
              </a:rPr>
              <a:t>y</a:t>
            </a:r>
            <a:r>
              <a:rPr sz="2700" spc="-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Socie</a:t>
            </a:r>
            <a:r>
              <a:rPr sz="2700" spc="90" dirty="0">
                <a:solidFill>
                  <a:srgbClr val="131313"/>
                </a:solidFill>
                <a:latin typeface="Arial"/>
                <a:cs typeface="Arial"/>
              </a:rPr>
              <a:t>ty</a:t>
            </a:r>
            <a:r>
              <a:rPr sz="2700" spc="-1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50" spc="-55" dirty="0">
                <a:solidFill>
                  <a:srgbClr val="131313"/>
                </a:solidFill>
                <a:latin typeface="Tahoma"/>
                <a:cs typeface="Tahoma"/>
              </a:rPr>
              <a:t>(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ICTAS</a:t>
            </a:r>
            <a:r>
              <a:rPr sz="2850" spc="-55" dirty="0">
                <a:solidFill>
                  <a:srgbClr val="131313"/>
                </a:solidFill>
                <a:latin typeface="Tahoma"/>
                <a:cs typeface="Tahoma"/>
              </a:rPr>
              <a:t>)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p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oceeding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85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2850" spc="-16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35" dirty="0">
                <a:solidFill>
                  <a:srgbClr val="131313"/>
                </a:solidFill>
                <a:latin typeface="Arial"/>
                <a:cs typeface="Arial"/>
              </a:rPr>
              <a:t>8</a:t>
            </a:r>
            <a:r>
              <a:rPr sz="2850" spc="235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700" spc="235" dirty="0">
                <a:solidFill>
                  <a:srgbClr val="131313"/>
                </a:solidFill>
                <a:latin typeface="Arial"/>
                <a:cs typeface="Arial"/>
              </a:rPr>
              <a:t>9</a:t>
            </a:r>
            <a:r>
              <a:rPr sz="2700" spc="-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60" dirty="0">
                <a:solidFill>
                  <a:srgbClr val="131313"/>
                </a:solidFill>
                <a:latin typeface="Arial"/>
                <a:cs typeface="Arial"/>
              </a:rPr>
              <a:t>Ma</a:t>
            </a:r>
            <a:r>
              <a:rPr sz="2700" spc="16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60" dirty="0">
                <a:solidFill>
                  <a:srgbClr val="131313"/>
                </a:solidFill>
                <a:latin typeface="Arial"/>
                <a:cs typeface="Arial"/>
              </a:rPr>
              <a:t>ch </a:t>
            </a:r>
            <a:r>
              <a:rPr sz="2800" spc="-76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200" dirty="0">
                <a:solidFill>
                  <a:srgbClr val="131313"/>
                </a:solidFill>
                <a:latin typeface="Arial"/>
                <a:cs typeface="Arial"/>
              </a:rPr>
              <a:t>2018</a:t>
            </a:r>
            <a:r>
              <a:rPr sz="2850" spc="2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D</a:t>
            </a:r>
            <a:r>
              <a:rPr sz="2700" spc="130" dirty="0">
                <a:solidFill>
                  <a:srgbClr val="131313"/>
                </a:solidFill>
                <a:latin typeface="Arial"/>
                <a:cs typeface="Arial"/>
              </a:rPr>
              <a:t>ur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ban</a:t>
            </a:r>
            <a:r>
              <a:rPr sz="2850" spc="13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So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ut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h</a:t>
            </a:r>
            <a:r>
              <a:rPr sz="2800" spc="-6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Af</a:t>
            </a:r>
            <a:r>
              <a:rPr sz="2700" spc="13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ica</a:t>
            </a:r>
            <a:r>
              <a:rPr sz="2850" spc="13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04" dirty="0">
                <a:solidFill>
                  <a:srgbClr val="131313"/>
                </a:solidFill>
                <a:latin typeface="Arial"/>
                <a:cs typeface="Arial"/>
              </a:rPr>
              <a:t>2018</a:t>
            </a:r>
            <a:r>
              <a:rPr sz="2850" spc="204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35" dirty="0">
                <a:solidFill>
                  <a:srgbClr val="131313"/>
                </a:solidFill>
                <a:latin typeface="Arial"/>
                <a:cs typeface="Arial"/>
              </a:rPr>
              <a:t>Acce</a:t>
            </a:r>
            <a:r>
              <a:rPr sz="2700" spc="35" dirty="0">
                <a:solidFill>
                  <a:srgbClr val="131313"/>
                </a:solidFill>
                <a:latin typeface="Arial"/>
                <a:cs typeface="Arial"/>
              </a:rPr>
              <a:t>ss</a:t>
            </a:r>
            <a:r>
              <a:rPr sz="2800" spc="35" dirty="0">
                <a:solidFill>
                  <a:srgbClr val="131313"/>
                </a:solidFill>
                <a:latin typeface="Arial"/>
                <a:cs typeface="Arial"/>
              </a:rPr>
              <a:t>ed</a:t>
            </a:r>
            <a:r>
              <a:rPr sz="2850" spc="35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Feb</a:t>
            </a:r>
            <a:r>
              <a:rPr sz="2850" spc="8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180" dirty="0">
                <a:solidFill>
                  <a:srgbClr val="131313"/>
                </a:solidFill>
                <a:latin typeface="Arial"/>
                <a:cs typeface="Arial"/>
              </a:rPr>
              <a:t>25</a:t>
            </a:r>
            <a:r>
              <a:rPr sz="2850" spc="18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7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204" dirty="0">
                <a:solidFill>
                  <a:srgbClr val="131313"/>
                </a:solidFill>
                <a:latin typeface="Arial"/>
                <a:cs typeface="Arial"/>
              </a:rPr>
              <a:t>2022</a:t>
            </a:r>
            <a:r>
              <a:rPr sz="2850" spc="204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ahoma"/>
              <a:cs typeface="Tahoma"/>
            </a:endParaRPr>
          </a:p>
          <a:p>
            <a:pPr marL="12700" marR="2432050">
              <a:lnSpc>
                <a:spcPts val="3000"/>
              </a:lnSpc>
            </a:pP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X</a:t>
            </a:r>
            <a:r>
              <a:rPr sz="2850" spc="9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10" dirty="0">
                <a:solidFill>
                  <a:srgbClr val="131313"/>
                </a:solidFill>
                <a:latin typeface="Arial"/>
                <a:cs typeface="Arial"/>
              </a:rPr>
              <a:t>Y</a:t>
            </a:r>
            <a:r>
              <a:rPr sz="2700" spc="110" dirty="0">
                <a:solidFill>
                  <a:srgbClr val="131313"/>
                </a:solidFill>
                <a:latin typeface="Arial"/>
                <a:cs typeface="Arial"/>
              </a:rPr>
              <a:t>u</a:t>
            </a:r>
            <a:r>
              <a:rPr sz="2850" spc="11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F</a:t>
            </a:r>
            <a:r>
              <a:rPr sz="2850" spc="9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Jiang</a:t>
            </a:r>
            <a:r>
              <a:rPr sz="2850" spc="1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75" dirty="0">
                <a:solidFill>
                  <a:srgbClr val="131313"/>
                </a:solidFill>
                <a:latin typeface="Arial"/>
                <a:cs typeface="Arial"/>
              </a:rPr>
              <a:t>J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D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u</a:t>
            </a:r>
            <a:r>
              <a:rPr sz="2850" spc="10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131313"/>
                </a:solidFill>
                <a:latin typeface="Arial"/>
                <a:cs typeface="Arial"/>
              </a:rPr>
              <a:t>D</a:t>
            </a:r>
            <a:r>
              <a:rPr sz="2850" spc="6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70" dirty="0">
                <a:solidFill>
                  <a:srgbClr val="131313"/>
                </a:solidFill>
                <a:latin typeface="Arial"/>
                <a:cs typeface="Arial"/>
              </a:rPr>
              <a:t>Gong</a:t>
            </a:r>
            <a:r>
              <a:rPr sz="2850" spc="70" dirty="0">
                <a:solidFill>
                  <a:srgbClr val="131313"/>
                </a:solidFill>
                <a:latin typeface="Tahoma"/>
                <a:cs typeface="Tahoma"/>
              </a:rPr>
              <a:t>,</a:t>
            </a:r>
            <a:r>
              <a:rPr sz="2850" spc="-16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50" spc="180" dirty="0">
                <a:solidFill>
                  <a:srgbClr val="131313"/>
                </a:solidFill>
                <a:latin typeface="Tahoma"/>
                <a:cs typeface="Tahoma"/>
              </a:rPr>
              <a:t>“</a:t>
            </a:r>
            <a:r>
              <a:rPr sz="2800" spc="180" dirty="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c</a:t>
            </a:r>
            <a:r>
              <a:rPr sz="2700" spc="114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o</a:t>
            </a:r>
            <a:r>
              <a:rPr sz="2700" spc="114" dirty="0">
                <a:solidFill>
                  <a:srgbClr val="131313"/>
                </a:solidFill>
                <a:latin typeface="Arial"/>
                <a:cs typeface="Arial"/>
              </a:rPr>
              <a:t>ss</a:t>
            </a:r>
            <a:r>
              <a:rPr sz="2850" spc="114" dirty="0">
                <a:solidFill>
                  <a:srgbClr val="131313"/>
                </a:solidFill>
                <a:latin typeface="Tahoma"/>
                <a:cs typeface="Tahoma"/>
              </a:rPr>
              <a:t>-</a:t>
            </a:r>
            <a:r>
              <a:rPr sz="2800" spc="114" dirty="0">
                <a:solidFill>
                  <a:srgbClr val="131313"/>
                </a:solidFill>
                <a:latin typeface="Arial"/>
                <a:cs typeface="Arial"/>
              </a:rPr>
              <a:t>domain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collabo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700" spc="135" dirty="0">
                <a:solidFill>
                  <a:srgbClr val="131313"/>
                </a:solidFill>
                <a:latin typeface="Arial"/>
                <a:cs typeface="Arial"/>
              </a:rPr>
              <a:t>v</a:t>
            </a:r>
            <a:r>
              <a:rPr sz="2800" spc="135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70" dirty="0">
                <a:solidFill>
                  <a:srgbClr val="131313"/>
                </a:solidFill>
                <a:latin typeface="Arial"/>
                <a:cs typeface="Arial"/>
              </a:rPr>
              <a:t>fil</a:t>
            </a:r>
            <a:r>
              <a:rPr sz="2700" spc="17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70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700" spc="17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70" dirty="0">
                <a:solidFill>
                  <a:srgbClr val="131313"/>
                </a:solidFill>
                <a:latin typeface="Arial"/>
                <a:cs typeface="Arial"/>
              </a:rPr>
              <a:t>ing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60" dirty="0">
                <a:solidFill>
                  <a:srgbClr val="131313"/>
                </a:solidFill>
                <a:latin typeface="Arial"/>
                <a:cs typeface="Arial"/>
              </a:rPr>
              <a:t>algo</a:t>
            </a:r>
            <a:r>
              <a:rPr sz="2700" spc="16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60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700" spc="16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60" dirty="0">
                <a:solidFill>
                  <a:srgbClr val="131313"/>
                </a:solidFill>
                <a:latin typeface="Arial"/>
                <a:cs typeface="Arial"/>
              </a:rPr>
              <a:t>hm </a:t>
            </a:r>
            <a:r>
              <a:rPr sz="2800" spc="16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215" dirty="0">
                <a:solidFill>
                  <a:srgbClr val="131313"/>
                </a:solidFill>
                <a:latin typeface="Arial"/>
                <a:cs typeface="Arial"/>
              </a:rPr>
              <a:t>w</a:t>
            </a:r>
            <a:r>
              <a:rPr sz="2800" spc="215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700" spc="21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215" dirty="0">
                <a:solidFill>
                  <a:srgbClr val="131313"/>
                </a:solidFill>
                <a:latin typeface="Arial"/>
                <a:cs typeface="Arial"/>
              </a:rPr>
              <a:t>h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700" spc="100" dirty="0">
                <a:solidFill>
                  <a:srgbClr val="131313"/>
                </a:solidFill>
                <a:latin typeface="Arial"/>
                <a:cs typeface="Arial"/>
              </a:rPr>
              <a:t>x</a:t>
            </a:r>
            <a:r>
              <a:rPr sz="2800" spc="100" dirty="0">
                <a:solidFill>
                  <a:srgbClr val="131313"/>
                </a:solidFill>
                <a:latin typeface="Arial"/>
                <a:cs typeface="Arial"/>
              </a:rPr>
              <a:t>panding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us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700" spc="-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80" dirty="0">
                <a:solidFill>
                  <a:srgbClr val="131313"/>
                </a:solidFill>
                <a:latin typeface="Arial"/>
                <a:cs typeface="Arial"/>
              </a:rPr>
              <a:t>i</a:t>
            </a:r>
            <a:r>
              <a:rPr sz="2700" spc="18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80" dirty="0">
                <a:solidFill>
                  <a:srgbClr val="131313"/>
                </a:solidFill>
                <a:latin typeface="Arial"/>
                <a:cs typeface="Arial"/>
              </a:rPr>
              <a:t>em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fea</a:t>
            </a:r>
            <a:r>
              <a:rPr sz="2700" spc="130" dirty="0">
                <a:solidFill>
                  <a:srgbClr val="131313"/>
                </a:solidFill>
                <a:latin typeface="Arial"/>
                <a:cs typeface="Arial"/>
              </a:rPr>
              <a:t>tur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700" spc="13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700" spc="-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131313"/>
                </a:solidFill>
                <a:latin typeface="Arial"/>
                <a:cs typeface="Arial"/>
              </a:rPr>
              <a:t>v</a:t>
            </a:r>
            <a:r>
              <a:rPr sz="2800" spc="85" dirty="0">
                <a:solidFill>
                  <a:srgbClr val="131313"/>
                </a:solidFill>
                <a:latin typeface="Arial"/>
                <a:cs typeface="Arial"/>
              </a:rPr>
              <a:t>ia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17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70" dirty="0">
                <a:solidFill>
                  <a:srgbClr val="131313"/>
                </a:solidFill>
                <a:latin typeface="Arial"/>
                <a:cs typeface="Arial"/>
              </a:rPr>
              <a:t>he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75" dirty="0">
                <a:solidFill>
                  <a:srgbClr val="131313"/>
                </a:solidFill>
                <a:latin typeface="Arial"/>
                <a:cs typeface="Arial"/>
              </a:rPr>
              <a:t>la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75" dirty="0">
                <a:solidFill>
                  <a:srgbClr val="131313"/>
                </a:solidFill>
                <a:latin typeface="Arial"/>
                <a:cs typeface="Arial"/>
              </a:rPr>
              <a:t>en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700" spc="-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70" dirty="0">
                <a:solidFill>
                  <a:srgbClr val="131313"/>
                </a:solidFill>
                <a:latin typeface="Arial"/>
                <a:cs typeface="Arial"/>
              </a:rPr>
              <a:t>fac</a:t>
            </a:r>
            <a:r>
              <a:rPr sz="2700" spc="17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70" dirty="0">
                <a:solidFill>
                  <a:srgbClr val="131313"/>
                </a:solidFill>
                <a:latin typeface="Arial"/>
                <a:cs typeface="Arial"/>
              </a:rPr>
              <a:t>o</a:t>
            </a:r>
            <a:r>
              <a:rPr sz="2700" spc="17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700" spc="-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700" spc="4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00" spc="40" dirty="0">
                <a:solidFill>
                  <a:srgbClr val="131313"/>
                </a:solidFill>
                <a:latin typeface="Arial"/>
                <a:cs typeface="Arial"/>
              </a:rPr>
              <a:t>pace</a:t>
            </a:r>
            <a:r>
              <a:rPr sz="2800" spc="-5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60" dirty="0">
                <a:solidFill>
                  <a:srgbClr val="131313"/>
                </a:solidFill>
                <a:latin typeface="Arial"/>
                <a:cs typeface="Arial"/>
              </a:rPr>
              <a:t>of</a:t>
            </a:r>
            <a:r>
              <a:rPr sz="2800" spc="-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131313"/>
                </a:solidFill>
                <a:latin typeface="Arial"/>
                <a:cs typeface="Arial"/>
              </a:rPr>
              <a:t>a</a:t>
            </a:r>
            <a:r>
              <a:rPr sz="2700" spc="145" dirty="0">
                <a:solidFill>
                  <a:srgbClr val="131313"/>
                </a:solidFill>
                <a:latin typeface="Arial"/>
                <a:cs typeface="Arial"/>
              </a:rPr>
              <a:t>ux</a:t>
            </a:r>
            <a:r>
              <a:rPr sz="2800" spc="145" dirty="0">
                <a:solidFill>
                  <a:srgbClr val="131313"/>
                </a:solidFill>
                <a:latin typeface="Arial"/>
                <a:cs typeface="Arial"/>
              </a:rPr>
              <a:t>ilia</a:t>
            </a:r>
            <a:r>
              <a:rPr sz="2700" spc="145" dirty="0">
                <a:solidFill>
                  <a:srgbClr val="131313"/>
                </a:solidFill>
                <a:latin typeface="Arial"/>
                <a:cs typeface="Arial"/>
              </a:rPr>
              <a:t>ry</a:t>
            </a:r>
            <a:r>
              <a:rPr sz="2700" spc="-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131313"/>
                </a:solidFill>
                <a:latin typeface="Arial"/>
                <a:cs typeface="Arial"/>
              </a:rPr>
              <a:t>domain</a:t>
            </a:r>
            <a:r>
              <a:rPr sz="2700" spc="120" dirty="0">
                <a:solidFill>
                  <a:srgbClr val="131313"/>
                </a:solidFill>
                <a:latin typeface="Arial"/>
                <a:cs typeface="Arial"/>
              </a:rPr>
              <a:t>s</a:t>
            </a:r>
            <a:r>
              <a:rPr sz="2850" spc="120" dirty="0">
                <a:solidFill>
                  <a:srgbClr val="131313"/>
                </a:solidFill>
                <a:latin typeface="Tahoma"/>
                <a:cs typeface="Tahoma"/>
              </a:rPr>
              <a:t>,” </a:t>
            </a:r>
            <a:r>
              <a:rPr sz="2850" spc="-87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800" spc="140" dirty="0">
                <a:solidFill>
                  <a:srgbClr val="131313"/>
                </a:solidFill>
                <a:latin typeface="Arial"/>
                <a:cs typeface="Arial"/>
              </a:rPr>
              <a:t>Pa</a:t>
            </a:r>
            <a:r>
              <a:rPr sz="2700" spc="140" dirty="0">
                <a:solidFill>
                  <a:srgbClr val="131313"/>
                </a:solidFill>
                <a:latin typeface="Arial"/>
                <a:cs typeface="Arial"/>
              </a:rPr>
              <a:t>tt</a:t>
            </a:r>
            <a:r>
              <a:rPr sz="2800" spc="140" dirty="0">
                <a:solidFill>
                  <a:srgbClr val="131313"/>
                </a:solidFill>
                <a:latin typeface="Arial"/>
                <a:cs typeface="Arial"/>
              </a:rPr>
              <a:t>e</a:t>
            </a:r>
            <a:r>
              <a:rPr sz="2700" spc="140" dirty="0">
                <a:solidFill>
                  <a:srgbClr val="131313"/>
                </a:solidFill>
                <a:latin typeface="Arial"/>
                <a:cs typeface="Arial"/>
              </a:rPr>
              <a:t>r</a:t>
            </a:r>
            <a:r>
              <a:rPr sz="2800" spc="140" dirty="0">
                <a:solidFill>
                  <a:srgbClr val="131313"/>
                </a:solidFill>
                <a:latin typeface="Arial"/>
                <a:cs typeface="Arial"/>
              </a:rPr>
              <a:t>n 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Recogni</a:t>
            </a:r>
            <a:r>
              <a:rPr sz="2700" spc="9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90" dirty="0">
                <a:solidFill>
                  <a:srgbClr val="131313"/>
                </a:solidFill>
                <a:latin typeface="Arial"/>
                <a:cs typeface="Arial"/>
              </a:rPr>
              <a:t>ion</a:t>
            </a:r>
            <a:r>
              <a:rPr sz="2850" spc="90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700" spc="125" dirty="0">
                <a:solidFill>
                  <a:srgbClr val="131313"/>
                </a:solidFill>
                <a:latin typeface="Arial"/>
                <a:cs typeface="Arial"/>
              </a:rPr>
              <a:t>v</a:t>
            </a:r>
            <a:r>
              <a:rPr sz="2800" spc="125" dirty="0">
                <a:solidFill>
                  <a:srgbClr val="131313"/>
                </a:solidFill>
                <a:latin typeface="Arial"/>
                <a:cs typeface="Arial"/>
              </a:rPr>
              <a:t>ol</a:t>
            </a:r>
            <a:r>
              <a:rPr sz="2850" spc="125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700" spc="180" dirty="0">
                <a:solidFill>
                  <a:srgbClr val="131313"/>
                </a:solidFill>
                <a:latin typeface="Arial"/>
                <a:cs typeface="Arial"/>
              </a:rPr>
              <a:t>94</a:t>
            </a:r>
            <a:r>
              <a:rPr sz="2850" spc="180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130" dirty="0">
                <a:solidFill>
                  <a:srgbClr val="131313"/>
                </a:solidFill>
                <a:latin typeface="Arial"/>
                <a:cs typeface="Arial"/>
              </a:rPr>
              <a:t>pp</a:t>
            </a:r>
            <a:r>
              <a:rPr sz="2850" spc="130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96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–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109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140" dirty="0">
                <a:solidFill>
                  <a:srgbClr val="131313"/>
                </a:solidFill>
                <a:latin typeface="Arial"/>
                <a:cs typeface="Arial"/>
              </a:rPr>
              <a:t>Oc</a:t>
            </a:r>
            <a:r>
              <a:rPr sz="2700" spc="14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50" spc="140" dirty="0">
                <a:solidFill>
                  <a:srgbClr val="131313"/>
                </a:solidFill>
                <a:latin typeface="Tahoma"/>
                <a:cs typeface="Tahoma"/>
              </a:rPr>
              <a:t>. </a:t>
            </a:r>
            <a:r>
              <a:rPr sz="2700" spc="200" dirty="0">
                <a:solidFill>
                  <a:srgbClr val="131313"/>
                </a:solidFill>
                <a:latin typeface="Arial"/>
                <a:cs typeface="Arial"/>
              </a:rPr>
              <a:t>2019</a:t>
            </a:r>
            <a:r>
              <a:rPr sz="2850" spc="200" dirty="0">
                <a:solidFill>
                  <a:srgbClr val="131313"/>
                </a:solidFill>
                <a:latin typeface="Tahoma"/>
                <a:cs typeface="Tahoma"/>
              </a:rPr>
              <a:t>, </a:t>
            </a:r>
            <a:r>
              <a:rPr sz="2800" spc="95" dirty="0">
                <a:solidFill>
                  <a:srgbClr val="131313"/>
                </a:solidFill>
                <a:latin typeface="Arial"/>
                <a:cs typeface="Arial"/>
              </a:rPr>
              <a:t>doi</a:t>
            </a:r>
            <a:r>
              <a:rPr sz="2850" spc="95" dirty="0">
                <a:solidFill>
                  <a:srgbClr val="131313"/>
                </a:solidFill>
                <a:latin typeface="Tahoma"/>
                <a:cs typeface="Tahoma"/>
              </a:rPr>
              <a:t>: </a:t>
            </a:r>
            <a:r>
              <a:rPr sz="2850" spc="10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10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1016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/</a:t>
            </a:r>
            <a:r>
              <a:rPr sz="2800" spc="175" dirty="0">
                <a:solidFill>
                  <a:srgbClr val="131313"/>
                </a:solidFill>
                <a:latin typeface="Arial"/>
                <a:cs typeface="Arial"/>
              </a:rPr>
              <a:t>j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800" spc="175" dirty="0">
                <a:solidFill>
                  <a:srgbClr val="131313"/>
                </a:solidFill>
                <a:latin typeface="Arial"/>
                <a:cs typeface="Arial"/>
              </a:rPr>
              <a:t>pa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2800" spc="175" dirty="0">
                <a:solidFill>
                  <a:srgbClr val="131313"/>
                </a:solidFill>
                <a:latin typeface="Arial"/>
                <a:cs typeface="Arial"/>
              </a:rPr>
              <a:t>cog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2019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05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r>
              <a:rPr sz="2700" spc="175" dirty="0">
                <a:solidFill>
                  <a:srgbClr val="131313"/>
                </a:solidFill>
                <a:latin typeface="Arial"/>
                <a:cs typeface="Arial"/>
              </a:rPr>
              <a:t>030</a:t>
            </a:r>
            <a:r>
              <a:rPr sz="2850" spc="17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30" y="3264445"/>
            <a:ext cx="619760" cy="281305"/>
          </a:xfrm>
          <a:custGeom>
            <a:avLst/>
            <a:gdLst/>
            <a:ahLst/>
            <a:cxnLst/>
            <a:rect l="l" t="t" r="r" b="b"/>
            <a:pathLst>
              <a:path w="619760" h="281304">
                <a:moveTo>
                  <a:pt x="381684" y="88992"/>
                </a:moveTo>
                <a:lnTo>
                  <a:pt x="387888" y="71404"/>
                </a:lnTo>
                <a:lnTo>
                  <a:pt x="406493" y="63314"/>
                </a:lnTo>
                <a:lnTo>
                  <a:pt x="594493" y="62184"/>
                </a:lnTo>
                <a:lnTo>
                  <a:pt x="607809" y="65752"/>
                </a:lnTo>
                <a:lnTo>
                  <a:pt x="616397" y="74995"/>
                </a:lnTo>
                <a:lnTo>
                  <a:pt x="619571" y="87436"/>
                </a:lnTo>
                <a:lnTo>
                  <a:pt x="616643" y="100596"/>
                </a:lnTo>
                <a:lnTo>
                  <a:pt x="534496" y="268688"/>
                </a:lnTo>
                <a:lnTo>
                  <a:pt x="525752" y="276012"/>
                </a:lnTo>
                <a:lnTo>
                  <a:pt x="525752" y="170166"/>
                </a:lnTo>
                <a:lnTo>
                  <a:pt x="508873" y="183133"/>
                </a:lnTo>
                <a:lnTo>
                  <a:pt x="508873" y="113752"/>
                </a:lnTo>
                <a:lnTo>
                  <a:pt x="406493" y="114370"/>
                </a:lnTo>
                <a:lnTo>
                  <a:pt x="387884" y="106505"/>
                </a:lnTo>
                <a:lnTo>
                  <a:pt x="381684" y="88992"/>
                </a:lnTo>
                <a:close/>
              </a:path>
              <a:path w="619760" h="281304">
                <a:moveTo>
                  <a:pt x="489011" y="263540"/>
                </a:moveTo>
                <a:lnTo>
                  <a:pt x="490203" y="242914"/>
                </a:lnTo>
                <a:lnTo>
                  <a:pt x="525752" y="170166"/>
                </a:lnTo>
                <a:lnTo>
                  <a:pt x="525752" y="276012"/>
                </a:lnTo>
                <a:lnTo>
                  <a:pt x="519445" y="281295"/>
                </a:lnTo>
                <a:lnTo>
                  <a:pt x="501521" y="277956"/>
                </a:lnTo>
                <a:lnTo>
                  <a:pt x="489011" y="263540"/>
                </a:lnTo>
                <a:close/>
              </a:path>
              <a:path w="619760" h="281304">
                <a:moveTo>
                  <a:pt x="0" y="91270"/>
                </a:moveTo>
                <a:lnTo>
                  <a:pt x="21503" y="41079"/>
                </a:lnTo>
                <a:lnTo>
                  <a:pt x="83022" y="2665"/>
                </a:lnTo>
                <a:lnTo>
                  <a:pt x="118817" y="0"/>
                </a:lnTo>
                <a:lnTo>
                  <a:pt x="160224" y="10974"/>
                </a:lnTo>
                <a:lnTo>
                  <a:pt x="196446" y="31317"/>
                </a:lnTo>
                <a:lnTo>
                  <a:pt x="228271" y="58295"/>
                </a:lnTo>
                <a:lnTo>
                  <a:pt x="256486" y="89174"/>
                </a:lnTo>
                <a:lnTo>
                  <a:pt x="270943" y="106231"/>
                </a:lnTo>
                <a:lnTo>
                  <a:pt x="286260" y="123061"/>
                </a:lnTo>
                <a:lnTo>
                  <a:pt x="320338" y="152416"/>
                </a:lnTo>
                <a:lnTo>
                  <a:pt x="356281" y="169361"/>
                </a:lnTo>
                <a:lnTo>
                  <a:pt x="389099" y="175271"/>
                </a:lnTo>
                <a:lnTo>
                  <a:pt x="406021" y="174920"/>
                </a:lnTo>
                <a:lnTo>
                  <a:pt x="448562" y="162764"/>
                </a:lnTo>
                <a:lnTo>
                  <a:pt x="490839" y="132998"/>
                </a:lnTo>
                <a:lnTo>
                  <a:pt x="508873" y="113752"/>
                </a:lnTo>
                <a:lnTo>
                  <a:pt x="508873" y="183133"/>
                </a:lnTo>
                <a:lnTo>
                  <a:pt x="490269" y="197424"/>
                </a:lnTo>
                <a:lnTo>
                  <a:pt x="450558" y="216273"/>
                </a:lnTo>
                <a:lnTo>
                  <a:pt x="407429" y="225286"/>
                </a:lnTo>
                <a:lnTo>
                  <a:pt x="361692" y="223037"/>
                </a:lnTo>
                <a:lnTo>
                  <a:pt x="350042" y="220578"/>
                </a:lnTo>
                <a:lnTo>
                  <a:pt x="338529" y="217334"/>
                </a:lnTo>
                <a:lnTo>
                  <a:pt x="327291" y="213256"/>
                </a:lnTo>
                <a:lnTo>
                  <a:pt x="316463" y="208292"/>
                </a:lnTo>
                <a:lnTo>
                  <a:pt x="316463" y="208580"/>
                </a:lnTo>
                <a:lnTo>
                  <a:pt x="277772" y="183857"/>
                </a:lnTo>
                <a:lnTo>
                  <a:pt x="249018" y="157309"/>
                </a:lnTo>
                <a:lnTo>
                  <a:pt x="212346" y="114535"/>
                </a:lnTo>
                <a:lnTo>
                  <a:pt x="199856" y="100562"/>
                </a:lnTo>
                <a:lnTo>
                  <a:pt x="170144" y="74348"/>
                </a:lnTo>
                <a:lnTo>
                  <a:pt x="142363" y="58096"/>
                </a:lnTo>
                <a:lnTo>
                  <a:pt x="142363" y="57943"/>
                </a:lnTo>
                <a:lnTo>
                  <a:pt x="140560" y="57178"/>
                </a:lnTo>
                <a:lnTo>
                  <a:pt x="139204" y="56660"/>
                </a:lnTo>
                <a:lnTo>
                  <a:pt x="120650" y="51932"/>
                </a:lnTo>
                <a:lnTo>
                  <a:pt x="102275" y="51636"/>
                </a:lnTo>
                <a:lnTo>
                  <a:pt x="84912" y="56245"/>
                </a:lnTo>
                <a:lnTo>
                  <a:pt x="50466" y="87254"/>
                </a:lnTo>
                <a:lnTo>
                  <a:pt x="45514" y="96421"/>
                </a:lnTo>
                <a:lnTo>
                  <a:pt x="30437" y="109018"/>
                </a:lnTo>
                <a:lnTo>
                  <a:pt x="12503" y="105680"/>
                </a:lnTo>
                <a:lnTo>
                  <a:pt x="0" y="91270"/>
                </a:lnTo>
                <a:close/>
              </a:path>
              <a:path w="619760" h="281304">
                <a:moveTo>
                  <a:pt x="316463" y="208580"/>
                </a:moveTo>
                <a:lnTo>
                  <a:pt x="316463" y="208292"/>
                </a:lnTo>
                <a:lnTo>
                  <a:pt x="318373" y="209390"/>
                </a:lnTo>
                <a:lnTo>
                  <a:pt x="316463" y="208580"/>
                </a:lnTo>
                <a:close/>
              </a:path>
              <a:path w="619760" h="281304">
                <a:moveTo>
                  <a:pt x="140560" y="57271"/>
                </a:moveTo>
                <a:lnTo>
                  <a:pt x="142363" y="57943"/>
                </a:lnTo>
                <a:lnTo>
                  <a:pt x="142363" y="58096"/>
                </a:lnTo>
                <a:lnTo>
                  <a:pt x="140560" y="57271"/>
                </a:lnTo>
                <a:close/>
              </a:path>
            </a:pathLst>
          </a:custGeom>
          <a:solidFill>
            <a:srgbClr val="FF45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30" y="4842272"/>
            <a:ext cx="619760" cy="281305"/>
          </a:xfrm>
          <a:custGeom>
            <a:avLst/>
            <a:gdLst/>
            <a:ahLst/>
            <a:cxnLst/>
            <a:rect l="l" t="t" r="r" b="b"/>
            <a:pathLst>
              <a:path w="619760" h="281304">
                <a:moveTo>
                  <a:pt x="381684" y="88992"/>
                </a:moveTo>
                <a:lnTo>
                  <a:pt x="387888" y="71404"/>
                </a:lnTo>
                <a:lnTo>
                  <a:pt x="406493" y="63314"/>
                </a:lnTo>
                <a:lnTo>
                  <a:pt x="594493" y="62184"/>
                </a:lnTo>
                <a:lnTo>
                  <a:pt x="607809" y="65752"/>
                </a:lnTo>
                <a:lnTo>
                  <a:pt x="616397" y="74995"/>
                </a:lnTo>
                <a:lnTo>
                  <a:pt x="619571" y="87436"/>
                </a:lnTo>
                <a:lnTo>
                  <a:pt x="616643" y="100596"/>
                </a:lnTo>
                <a:lnTo>
                  <a:pt x="534496" y="268688"/>
                </a:lnTo>
                <a:lnTo>
                  <a:pt x="525752" y="276012"/>
                </a:lnTo>
                <a:lnTo>
                  <a:pt x="525752" y="170166"/>
                </a:lnTo>
                <a:lnTo>
                  <a:pt x="508873" y="183133"/>
                </a:lnTo>
                <a:lnTo>
                  <a:pt x="508873" y="113752"/>
                </a:lnTo>
                <a:lnTo>
                  <a:pt x="406493" y="114370"/>
                </a:lnTo>
                <a:lnTo>
                  <a:pt x="387884" y="106505"/>
                </a:lnTo>
                <a:lnTo>
                  <a:pt x="381684" y="88992"/>
                </a:lnTo>
                <a:close/>
              </a:path>
              <a:path w="619760" h="281304">
                <a:moveTo>
                  <a:pt x="489011" y="263540"/>
                </a:moveTo>
                <a:lnTo>
                  <a:pt x="490203" y="242914"/>
                </a:lnTo>
                <a:lnTo>
                  <a:pt x="525752" y="170166"/>
                </a:lnTo>
                <a:lnTo>
                  <a:pt x="525752" y="276012"/>
                </a:lnTo>
                <a:lnTo>
                  <a:pt x="519445" y="281295"/>
                </a:lnTo>
                <a:lnTo>
                  <a:pt x="501521" y="277956"/>
                </a:lnTo>
                <a:lnTo>
                  <a:pt x="489011" y="263540"/>
                </a:lnTo>
                <a:close/>
              </a:path>
              <a:path w="619760" h="281304">
                <a:moveTo>
                  <a:pt x="0" y="91270"/>
                </a:moveTo>
                <a:lnTo>
                  <a:pt x="21503" y="41079"/>
                </a:lnTo>
                <a:lnTo>
                  <a:pt x="83022" y="2665"/>
                </a:lnTo>
                <a:lnTo>
                  <a:pt x="118817" y="0"/>
                </a:lnTo>
                <a:lnTo>
                  <a:pt x="160224" y="10974"/>
                </a:lnTo>
                <a:lnTo>
                  <a:pt x="196446" y="31317"/>
                </a:lnTo>
                <a:lnTo>
                  <a:pt x="228271" y="58295"/>
                </a:lnTo>
                <a:lnTo>
                  <a:pt x="256486" y="89174"/>
                </a:lnTo>
                <a:lnTo>
                  <a:pt x="270943" y="106231"/>
                </a:lnTo>
                <a:lnTo>
                  <a:pt x="286260" y="123061"/>
                </a:lnTo>
                <a:lnTo>
                  <a:pt x="320338" y="152416"/>
                </a:lnTo>
                <a:lnTo>
                  <a:pt x="356281" y="169361"/>
                </a:lnTo>
                <a:lnTo>
                  <a:pt x="389099" y="175271"/>
                </a:lnTo>
                <a:lnTo>
                  <a:pt x="406021" y="174920"/>
                </a:lnTo>
                <a:lnTo>
                  <a:pt x="448562" y="162764"/>
                </a:lnTo>
                <a:lnTo>
                  <a:pt x="490839" y="132998"/>
                </a:lnTo>
                <a:lnTo>
                  <a:pt x="508873" y="113752"/>
                </a:lnTo>
                <a:lnTo>
                  <a:pt x="508873" y="183133"/>
                </a:lnTo>
                <a:lnTo>
                  <a:pt x="490269" y="197424"/>
                </a:lnTo>
                <a:lnTo>
                  <a:pt x="450558" y="216273"/>
                </a:lnTo>
                <a:lnTo>
                  <a:pt x="407429" y="225286"/>
                </a:lnTo>
                <a:lnTo>
                  <a:pt x="361692" y="223037"/>
                </a:lnTo>
                <a:lnTo>
                  <a:pt x="350042" y="220578"/>
                </a:lnTo>
                <a:lnTo>
                  <a:pt x="338529" y="217334"/>
                </a:lnTo>
                <a:lnTo>
                  <a:pt x="327291" y="213256"/>
                </a:lnTo>
                <a:lnTo>
                  <a:pt x="316463" y="208292"/>
                </a:lnTo>
                <a:lnTo>
                  <a:pt x="316463" y="208580"/>
                </a:lnTo>
                <a:lnTo>
                  <a:pt x="277772" y="183857"/>
                </a:lnTo>
                <a:lnTo>
                  <a:pt x="249018" y="157309"/>
                </a:lnTo>
                <a:lnTo>
                  <a:pt x="212346" y="114535"/>
                </a:lnTo>
                <a:lnTo>
                  <a:pt x="199856" y="100562"/>
                </a:lnTo>
                <a:lnTo>
                  <a:pt x="170144" y="74348"/>
                </a:lnTo>
                <a:lnTo>
                  <a:pt x="142363" y="58096"/>
                </a:lnTo>
                <a:lnTo>
                  <a:pt x="142363" y="57943"/>
                </a:lnTo>
                <a:lnTo>
                  <a:pt x="140560" y="57178"/>
                </a:lnTo>
                <a:lnTo>
                  <a:pt x="139204" y="56660"/>
                </a:lnTo>
                <a:lnTo>
                  <a:pt x="120650" y="51932"/>
                </a:lnTo>
                <a:lnTo>
                  <a:pt x="102275" y="51636"/>
                </a:lnTo>
                <a:lnTo>
                  <a:pt x="84912" y="56245"/>
                </a:lnTo>
                <a:lnTo>
                  <a:pt x="50466" y="87254"/>
                </a:lnTo>
                <a:lnTo>
                  <a:pt x="45514" y="96421"/>
                </a:lnTo>
                <a:lnTo>
                  <a:pt x="30437" y="109018"/>
                </a:lnTo>
                <a:lnTo>
                  <a:pt x="12503" y="105680"/>
                </a:lnTo>
                <a:lnTo>
                  <a:pt x="0" y="91270"/>
                </a:lnTo>
                <a:close/>
              </a:path>
              <a:path w="619760" h="281304">
                <a:moveTo>
                  <a:pt x="316463" y="208580"/>
                </a:moveTo>
                <a:lnTo>
                  <a:pt x="316463" y="208292"/>
                </a:lnTo>
                <a:lnTo>
                  <a:pt x="318373" y="209390"/>
                </a:lnTo>
                <a:lnTo>
                  <a:pt x="316463" y="208580"/>
                </a:lnTo>
                <a:close/>
              </a:path>
              <a:path w="619760" h="281304">
                <a:moveTo>
                  <a:pt x="140560" y="57271"/>
                </a:moveTo>
                <a:lnTo>
                  <a:pt x="142363" y="57943"/>
                </a:lnTo>
                <a:lnTo>
                  <a:pt x="142363" y="58096"/>
                </a:lnTo>
                <a:lnTo>
                  <a:pt x="140560" y="57271"/>
                </a:lnTo>
                <a:close/>
              </a:path>
            </a:pathLst>
          </a:custGeom>
          <a:solidFill>
            <a:srgbClr val="FF45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30" y="6851973"/>
            <a:ext cx="619760" cy="281305"/>
          </a:xfrm>
          <a:custGeom>
            <a:avLst/>
            <a:gdLst/>
            <a:ahLst/>
            <a:cxnLst/>
            <a:rect l="l" t="t" r="r" b="b"/>
            <a:pathLst>
              <a:path w="619760" h="281304">
                <a:moveTo>
                  <a:pt x="381684" y="88992"/>
                </a:moveTo>
                <a:lnTo>
                  <a:pt x="387888" y="71404"/>
                </a:lnTo>
                <a:lnTo>
                  <a:pt x="406493" y="63314"/>
                </a:lnTo>
                <a:lnTo>
                  <a:pt x="594493" y="62184"/>
                </a:lnTo>
                <a:lnTo>
                  <a:pt x="607809" y="65752"/>
                </a:lnTo>
                <a:lnTo>
                  <a:pt x="616397" y="74995"/>
                </a:lnTo>
                <a:lnTo>
                  <a:pt x="619571" y="87436"/>
                </a:lnTo>
                <a:lnTo>
                  <a:pt x="616643" y="100596"/>
                </a:lnTo>
                <a:lnTo>
                  <a:pt x="534496" y="268688"/>
                </a:lnTo>
                <a:lnTo>
                  <a:pt x="525752" y="276012"/>
                </a:lnTo>
                <a:lnTo>
                  <a:pt x="525752" y="170166"/>
                </a:lnTo>
                <a:lnTo>
                  <a:pt x="508873" y="183133"/>
                </a:lnTo>
                <a:lnTo>
                  <a:pt x="508873" y="113752"/>
                </a:lnTo>
                <a:lnTo>
                  <a:pt x="406493" y="114370"/>
                </a:lnTo>
                <a:lnTo>
                  <a:pt x="387884" y="106505"/>
                </a:lnTo>
                <a:lnTo>
                  <a:pt x="381684" y="88992"/>
                </a:lnTo>
                <a:close/>
              </a:path>
              <a:path w="619760" h="281304">
                <a:moveTo>
                  <a:pt x="489011" y="263540"/>
                </a:moveTo>
                <a:lnTo>
                  <a:pt x="490203" y="242914"/>
                </a:lnTo>
                <a:lnTo>
                  <a:pt x="525752" y="170166"/>
                </a:lnTo>
                <a:lnTo>
                  <a:pt x="525752" y="276012"/>
                </a:lnTo>
                <a:lnTo>
                  <a:pt x="519445" y="281295"/>
                </a:lnTo>
                <a:lnTo>
                  <a:pt x="501521" y="277956"/>
                </a:lnTo>
                <a:lnTo>
                  <a:pt x="489011" y="263540"/>
                </a:lnTo>
                <a:close/>
              </a:path>
              <a:path w="619760" h="281304">
                <a:moveTo>
                  <a:pt x="0" y="91270"/>
                </a:moveTo>
                <a:lnTo>
                  <a:pt x="21503" y="41079"/>
                </a:lnTo>
                <a:lnTo>
                  <a:pt x="83022" y="2665"/>
                </a:lnTo>
                <a:lnTo>
                  <a:pt x="118817" y="0"/>
                </a:lnTo>
                <a:lnTo>
                  <a:pt x="160224" y="10974"/>
                </a:lnTo>
                <a:lnTo>
                  <a:pt x="196446" y="31317"/>
                </a:lnTo>
                <a:lnTo>
                  <a:pt x="228271" y="58295"/>
                </a:lnTo>
                <a:lnTo>
                  <a:pt x="256486" y="89174"/>
                </a:lnTo>
                <a:lnTo>
                  <a:pt x="270943" y="106231"/>
                </a:lnTo>
                <a:lnTo>
                  <a:pt x="286260" y="123061"/>
                </a:lnTo>
                <a:lnTo>
                  <a:pt x="320338" y="152416"/>
                </a:lnTo>
                <a:lnTo>
                  <a:pt x="356281" y="169361"/>
                </a:lnTo>
                <a:lnTo>
                  <a:pt x="389099" y="175271"/>
                </a:lnTo>
                <a:lnTo>
                  <a:pt x="406021" y="174920"/>
                </a:lnTo>
                <a:lnTo>
                  <a:pt x="448562" y="162764"/>
                </a:lnTo>
                <a:lnTo>
                  <a:pt x="490839" y="132998"/>
                </a:lnTo>
                <a:lnTo>
                  <a:pt x="508873" y="113752"/>
                </a:lnTo>
                <a:lnTo>
                  <a:pt x="508873" y="183133"/>
                </a:lnTo>
                <a:lnTo>
                  <a:pt x="490269" y="197424"/>
                </a:lnTo>
                <a:lnTo>
                  <a:pt x="450558" y="216273"/>
                </a:lnTo>
                <a:lnTo>
                  <a:pt x="407429" y="225286"/>
                </a:lnTo>
                <a:lnTo>
                  <a:pt x="361692" y="223037"/>
                </a:lnTo>
                <a:lnTo>
                  <a:pt x="350042" y="220578"/>
                </a:lnTo>
                <a:lnTo>
                  <a:pt x="338529" y="217334"/>
                </a:lnTo>
                <a:lnTo>
                  <a:pt x="327291" y="213256"/>
                </a:lnTo>
                <a:lnTo>
                  <a:pt x="316463" y="208292"/>
                </a:lnTo>
                <a:lnTo>
                  <a:pt x="316463" y="208580"/>
                </a:lnTo>
                <a:lnTo>
                  <a:pt x="277772" y="183857"/>
                </a:lnTo>
                <a:lnTo>
                  <a:pt x="249018" y="157309"/>
                </a:lnTo>
                <a:lnTo>
                  <a:pt x="212346" y="114535"/>
                </a:lnTo>
                <a:lnTo>
                  <a:pt x="199856" y="100562"/>
                </a:lnTo>
                <a:lnTo>
                  <a:pt x="170144" y="74348"/>
                </a:lnTo>
                <a:lnTo>
                  <a:pt x="142363" y="58096"/>
                </a:lnTo>
                <a:lnTo>
                  <a:pt x="142363" y="57943"/>
                </a:lnTo>
                <a:lnTo>
                  <a:pt x="140560" y="57178"/>
                </a:lnTo>
                <a:lnTo>
                  <a:pt x="139204" y="56660"/>
                </a:lnTo>
                <a:lnTo>
                  <a:pt x="120650" y="51932"/>
                </a:lnTo>
                <a:lnTo>
                  <a:pt x="102275" y="51636"/>
                </a:lnTo>
                <a:lnTo>
                  <a:pt x="84912" y="56245"/>
                </a:lnTo>
                <a:lnTo>
                  <a:pt x="50466" y="87254"/>
                </a:lnTo>
                <a:lnTo>
                  <a:pt x="45514" y="96421"/>
                </a:lnTo>
                <a:lnTo>
                  <a:pt x="30437" y="109018"/>
                </a:lnTo>
                <a:lnTo>
                  <a:pt x="12503" y="105680"/>
                </a:lnTo>
                <a:lnTo>
                  <a:pt x="0" y="91270"/>
                </a:lnTo>
                <a:close/>
              </a:path>
              <a:path w="619760" h="281304">
                <a:moveTo>
                  <a:pt x="316463" y="208580"/>
                </a:moveTo>
                <a:lnTo>
                  <a:pt x="316463" y="208292"/>
                </a:lnTo>
                <a:lnTo>
                  <a:pt x="318373" y="209390"/>
                </a:lnTo>
                <a:lnTo>
                  <a:pt x="316463" y="208580"/>
                </a:lnTo>
                <a:close/>
              </a:path>
              <a:path w="619760" h="281304">
                <a:moveTo>
                  <a:pt x="140560" y="57271"/>
                </a:moveTo>
                <a:lnTo>
                  <a:pt x="142363" y="57943"/>
                </a:lnTo>
                <a:lnTo>
                  <a:pt x="142363" y="58096"/>
                </a:lnTo>
                <a:lnTo>
                  <a:pt x="140560" y="57271"/>
                </a:lnTo>
                <a:close/>
              </a:path>
            </a:pathLst>
          </a:custGeom>
          <a:solidFill>
            <a:srgbClr val="FF45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" y="0"/>
            <a:ext cx="10193020" cy="10287000"/>
            <a:chOff x="30" y="0"/>
            <a:chExt cx="10193020" cy="10287000"/>
          </a:xfrm>
        </p:grpSpPr>
        <p:sp>
          <p:nvSpPr>
            <p:cNvPr id="4" name="object 4"/>
            <p:cNvSpPr/>
            <p:nvPr/>
          </p:nvSpPr>
          <p:spPr>
            <a:xfrm>
              <a:off x="30" y="0"/>
              <a:ext cx="10193020" cy="10287000"/>
            </a:xfrm>
            <a:custGeom>
              <a:avLst/>
              <a:gdLst/>
              <a:ahLst/>
              <a:cxnLst/>
              <a:rect l="l" t="t" r="r" b="b"/>
              <a:pathLst>
                <a:path w="10193020" h="10287000">
                  <a:moveTo>
                    <a:pt x="1019256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192563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10" y="2770085"/>
              <a:ext cx="3757929" cy="7504430"/>
            </a:xfrm>
            <a:custGeom>
              <a:avLst/>
              <a:gdLst/>
              <a:ahLst/>
              <a:cxnLst/>
              <a:rect l="l" t="t" r="r" b="b"/>
              <a:pathLst>
                <a:path w="3757929" h="7504430">
                  <a:moveTo>
                    <a:pt x="3757752" y="3762337"/>
                  </a:moveTo>
                  <a:lnTo>
                    <a:pt x="3757688" y="3752189"/>
                  </a:lnTo>
                  <a:lnTo>
                    <a:pt x="3757726" y="3746284"/>
                  </a:lnTo>
                  <a:lnTo>
                    <a:pt x="3756545" y="3665982"/>
                  </a:lnTo>
                  <a:lnTo>
                    <a:pt x="3755047" y="3618014"/>
                  </a:lnTo>
                  <a:lnTo>
                    <a:pt x="3752939" y="3570211"/>
                  </a:lnTo>
                  <a:lnTo>
                    <a:pt x="3750246" y="3522561"/>
                  </a:lnTo>
                  <a:lnTo>
                    <a:pt x="3746906" y="3474478"/>
                  </a:lnTo>
                  <a:lnTo>
                    <a:pt x="3743083" y="3427742"/>
                  </a:lnTo>
                  <a:lnTo>
                    <a:pt x="3738626" y="3380587"/>
                  </a:lnTo>
                  <a:lnTo>
                    <a:pt x="3733596" y="3333597"/>
                  </a:lnTo>
                  <a:lnTo>
                    <a:pt x="3727996" y="3286785"/>
                  </a:lnTo>
                  <a:lnTo>
                    <a:pt x="3721811" y="3240151"/>
                  </a:lnTo>
                  <a:lnTo>
                    <a:pt x="3715067" y="3193694"/>
                  </a:lnTo>
                  <a:lnTo>
                    <a:pt x="3707765" y="3147428"/>
                  </a:lnTo>
                  <a:lnTo>
                    <a:pt x="3699891" y="3101340"/>
                  </a:lnTo>
                  <a:lnTo>
                    <a:pt x="3691471" y="3055455"/>
                  </a:lnTo>
                  <a:lnTo>
                    <a:pt x="3682479" y="3009760"/>
                  </a:lnTo>
                  <a:lnTo>
                    <a:pt x="3672954" y="2964269"/>
                  </a:lnTo>
                  <a:lnTo>
                    <a:pt x="3662883" y="2918980"/>
                  </a:lnTo>
                  <a:lnTo>
                    <a:pt x="3652266" y="2873895"/>
                  </a:lnTo>
                  <a:lnTo>
                    <a:pt x="3641102" y="2829026"/>
                  </a:lnTo>
                  <a:lnTo>
                    <a:pt x="3629418" y="2784373"/>
                  </a:lnTo>
                  <a:lnTo>
                    <a:pt x="3617188" y="2739936"/>
                  </a:lnTo>
                  <a:lnTo>
                    <a:pt x="3604437" y="2695714"/>
                  </a:lnTo>
                  <a:lnTo>
                    <a:pt x="3591166" y="2651722"/>
                  </a:lnTo>
                  <a:lnTo>
                    <a:pt x="3577374" y="2607957"/>
                  </a:lnTo>
                  <a:lnTo>
                    <a:pt x="3563048" y="2564422"/>
                  </a:lnTo>
                  <a:lnTo>
                    <a:pt x="3548227" y="2521115"/>
                  </a:lnTo>
                  <a:lnTo>
                    <a:pt x="3532886" y="2478062"/>
                  </a:lnTo>
                  <a:lnTo>
                    <a:pt x="3517049" y="2435250"/>
                  </a:lnTo>
                  <a:lnTo>
                    <a:pt x="3500704" y="2392680"/>
                  </a:lnTo>
                  <a:lnTo>
                    <a:pt x="3483851" y="2350363"/>
                  </a:lnTo>
                  <a:lnTo>
                    <a:pt x="3466515" y="2308288"/>
                  </a:lnTo>
                  <a:lnTo>
                    <a:pt x="3448685" y="2266492"/>
                  </a:lnTo>
                  <a:lnTo>
                    <a:pt x="3430359" y="2224938"/>
                  </a:lnTo>
                  <a:lnTo>
                    <a:pt x="3411563" y="2183663"/>
                  </a:lnTo>
                  <a:lnTo>
                    <a:pt x="3392271" y="2142642"/>
                  </a:lnTo>
                  <a:lnTo>
                    <a:pt x="3372510" y="2101900"/>
                  </a:lnTo>
                  <a:lnTo>
                    <a:pt x="3352266" y="2061438"/>
                  </a:lnTo>
                  <a:lnTo>
                    <a:pt x="3331565" y="2021243"/>
                  </a:lnTo>
                  <a:lnTo>
                    <a:pt x="3310394" y="1981339"/>
                  </a:lnTo>
                  <a:lnTo>
                    <a:pt x="3288754" y="1941728"/>
                  </a:lnTo>
                  <a:lnTo>
                    <a:pt x="3266656" y="1902396"/>
                  </a:lnTo>
                  <a:lnTo>
                    <a:pt x="3244100" y="1863356"/>
                  </a:lnTo>
                  <a:lnTo>
                    <a:pt x="3221101" y="1824621"/>
                  </a:lnTo>
                  <a:lnTo>
                    <a:pt x="3197644" y="1786178"/>
                  </a:lnTo>
                  <a:lnTo>
                    <a:pt x="3173742" y="1748053"/>
                  </a:lnTo>
                  <a:lnTo>
                    <a:pt x="3149409" y="1710220"/>
                  </a:lnTo>
                  <a:lnTo>
                    <a:pt x="3124631" y="1672704"/>
                  </a:lnTo>
                  <a:lnTo>
                    <a:pt x="3099422" y="1635506"/>
                  </a:lnTo>
                  <a:lnTo>
                    <a:pt x="3073781" y="1598625"/>
                  </a:lnTo>
                  <a:lnTo>
                    <a:pt x="3047708" y="1562074"/>
                  </a:lnTo>
                  <a:lnTo>
                    <a:pt x="3021215" y="1525841"/>
                  </a:lnTo>
                  <a:lnTo>
                    <a:pt x="2994304" y="1489938"/>
                  </a:lnTo>
                  <a:lnTo>
                    <a:pt x="2966974" y="1454365"/>
                  </a:lnTo>
                  <a:lnTo>
                    <a:pt x="2939237" y="1419136"/>
                  </a:lnTo>
                  <a:lnTo>
                    <a:pt x="2911081" y="1384236"/>
                  </a:lnTo>
                  <a:lnTo>
                    <a:pt x="2882531" y="1349692"/>
                  </a:lnTo>
                  <a:lnTo>
                    <a:pt x="2853575" y="1315491"/>
                  </a:lnTo>
                  <a:lnTo>
                    <a:pt x="2824226" y="1281645"/>
                  </a:lnTo>
                  <a:lnTo>
                    <a:pt x="2794470" y="1248143"/>
                  </a:lnTo>
                  <a:lnTo>
                    <a:pt x="2764332" y="1215009"/>
                  </a:lnTo>
                  <a:lnTo>
                    <a:pt x="2733802" y="1182243"/>
                  </a:lnTo>
                  <a:lnTo>
                    <a:pt x="2702890" y="1149832"/>
                  </a:lnTo>
                  <a:lnTo>
                    <a:pt x="2671597" y="1117790"/>
                  </a:lnTo>
                  <a:lnTo>
                    <a:pt x="2639936" y="1086116"/>
                  </a:lnTo>
                  <a:lnTo>
                    <a:pt x="2607894" y="1054823"/>
                  </a:lnTo>
                  <a:lnTo>
                    <a:pt x="2575483" y="1023924"/>
                  </a:lnTo>
                  <a:lnTo>
                    <a:pt x="2542717" y="993394"/>
                  </a:lnTo>
                  <a:lnTo>
                    <a:pt x="2509570" y="963256"/>
                  </a:lnTo>
                  <a:lnTo>
                    <a:pt x="2476081" y="933500"/>
                  </a:lnTo>
                  <a:lnTo>
                    <a:pt x="2442235" y="904151"/>
                  </a:lnTo>
                  <a:lnTo>
                    <a:pt x="2408034" y="875195"/>
                  </a:lnTo>
                  <a:lnTo>
                    <a:pt x="2373477" y="846632"/>
                  </a:lnTo>
                  <a:lnTo>
                    <a:pt x="2338590" y="818489"/>
                  </a:lnTo>
                  <a:lnTo>
                    <a:pt x="2303361" y="790752"/>
                  </a:lnTo>
                  <a:lnTo>
                    <a:pt x="2267788" y="763422"/>
                  </a:lnTo>
                  <a:lnTo>
                    <a:pt x="2231885" y="736511"/>
                  </a:lnTo>
                  <a:lnTo>
                    <a:pt x="2195652" y="710018"/>
                  </a:lnTo>
                  <a:lnTo>
                    <a:pt x="2159089" y="683945"/>
                  </a:lnTo>
                  <a:lnTo>
                    <a:pt x="2122208" y="658304"/>
                  </a:lnTo>
                  <a:lnTo>
                    <a:pt x="2085009" y="633095"/>
                  </a:lnTo>
                  <a:lnTo>
                    <a:pt x="2047506" y="608317"/>
                  </a:lnTo>
                  <a:lnTo>
                    <a:pt x="2009673" y="583971"/>
                  </a:lnTo>
                  <a:lnTo>
                    <a:pt x="1971535" y="560082"/>
                  </a:lnTo>
                  <a:lnTo>
                    <a:pt x="1933105" y="536625"/>
                  </a:lnTo>
                  <a:lnTo>
                    <a:pt x="1894370" y="513626"/>
                  </a:lnTo>
                  <a:lnTo>
                    <a:pt x="1855330" y="491070"/>
                  </a:lnTo>
                  <a:lnTo>
                    <a:pt x="1815998" y="468972"/>
                  </a:lnTo>
                  <a:lnTo>
                    <a:pt x="1776387" y="447332"/>
                  </a:lnTo>
                  <a:lnTo>
                    <a:pt x="1736471" y="426161"/>
                  </a:lnTo>
                  <a:lnTo>
                    <a:pt x="1696288" y="405447"/>
                  </a:lnTo>
                  <a:lnTo>
                    <a:pt x="1655826" y="385216"/>
                  </a:lnTo>
                  <a:lnTo>
                    <a:pt x="1615084" y="365455"/>
                  </a:lnTo>
                  <a:lnTo>
                    <a:pt x="1574063" y="346163"/>
                  </a:lnTo>
                  <a:lnTo>
                    <a:pt x="1532788" y="327355"/>
                  </a:lnTo>
                  <a:lnTo>
                    <a:pt x="1491234" y="309041"/>
                  </a:lnTo>
                  <a:lnTo>
                    <a:pt x="1449425" y="291211"/>
                  </a:lnTo>
                  <a:lnTo>
                    <a:pt x="1407363" y="273862"/>
                  </a:lnTo>
                  <a:lnTo>
                    <a:pt x="1365046" y="257022"/>
                  </a:lnTo>
                  <a:lnTo>
                    <a:pt x="1322476" y="240677"/>
                  </a:lnTo>
                  <a:lnTo>
                    <a:pt x="1279664" y="224828"/>
                  </a:lnTo>
                  <a:lnTo>
                    <a:pt x="1236599" y="209499"/>
                  </a:lnTo>
                  <a:lnTo>
                    <a:pt x="1193304" y="194665"/>
                  </a:lnTo>
                  <a:lnTo>
                    <a:pt x="1149769" y="180352"/>
                  </a:lnTo>
                  <a:lnTo>
                    <a:pt x="1106004" y="166560"/>
                  </a:lnTo>
                  <a:lnTo>
                    <a:pt x="1062012" y="153289"/>
                  </a:lnTo>
                  <a:lnTo>
                    <a:pt x="1017790" y="140538"/>
                  </a:lnTo>
                  <a:lnTo>
                    <a:pt x="973353" y="128308"/>
                  </a:lnTo>
                  <a:lnTo>
                    <a:pt x="928700" y="116624"/>
                  </a:lnTo>
                  <a:lnTo>
                    <a:pt x="883831" y="105460"/>
                  </a:lnTo>
                  <a:lnTo>
                    <a:pt x="838746" y="94843"/>
                  </a:lnTo>
                  <a:lnTo>
                    <a:pt x="793457" y="84772"/>
                  </a:lnTo>
                  <a:lnTo>
                    <a:pt x="747966" y="75234"/>
                  </a:lnTo>
                  <a:lnTo>
                    <a:pt x="702271" y="66255"/>
                  </a:lnTo>
                  <a:lnTo>
                    <a:pt x="656386" y="57835"/>
                  </a:lnTo>
                  <a:lnTo>
                    <a:pt x="610298" y="49961"/>
                  </a:lnTo>
                  <a:lnTo>
                    <a:pt x="564032" y="42659"/>
                  </a:lnTo>
                  <a:lnTo>
                    <a:pt x="517575" y="35902"/>
                  </a:lnTo>
                  <a:lnTo>
                    <a:pt x="470941" y="29730"/>
                  </a:lnTo>
                  <a:lnTo>
                    <a:pt x="424129" y="24130"/>
                  </a:lnTo>
                  <a:lnTo>
                    <a:pt x="377139" y="19088"/>
                  </a:lnTo>
                  <a:lnTo>
                    <a:pt x="329971" y="14643"/>
                  </a:lnTo>
                  <a:lnTo>
                    <a:pt x="282651" y="10769"/>
                  </a:lnTo>
                  <a:lnTo>
                    <a:pt x="235165" y="7480"/>
                  </a:lnTo>
                  <a:lnTo>
                    <a:pt x="187515" y="4787"/>
                  </a:lnTo>
                  <a:lnTo>
                    <a:pt x="139700" y="2679"/>
                  </a:lnTo>
                  <a:lnTo>
                    <a:pt x="91744" y="1181"/>
                  </a:lnTo>
                  <a:lnTo>
                    <a:pt x="43637" y="266"/>
                  </a:lnTo>
                  <a:lnTo>
                    <a:pt x="0" y="0"/>
                  </a:lnTo>
                  <a:lnTo>
                    <a:pt x="0" y="1717776"/>
                  </a:lnTo>
                  <a:lnTo>
                    <a:pt x="43611" y="1718271"/>
                  </a:lnTo>
                  <a:lnTo>
                    <a:pt x="91567" y="1719948"/>
                  </a:lnTo>
                  <a:lnTo>
                    <a:pt x="139242" y="1722704"/>
                  </a:lnTo>
                  <a:lnTo>
                    <a:pt x="186613" y="1726539"/>
                  </a:lnTo>
                  <a:lnTo>
                    <a:pt x="233667" y="1731454"/>
                  </a:lnTo>
                  <a:lnTo>
                    <a:pt x="280416" y="1737423"/>
                  </a:lnTo>
                  <a:lnTo>
                    <a:pt x="326809" y="1744433"/>
                  </a:lnTo>
                  <a:lnTo>
                    <a:pt x="372872" y="1752485"/>
                  </a:lnTo>
                  <a:lnTo>
                    <a:pt x="418566" y="1761553"/>
                  </a:lnTo>
                  <a:lnTo>
                    <a:pt x="463892" y="1771624"/>
                  </a:lnTo>
                  <a:lnTo>
                    <a:pt x="508825" y="1782699"/>
                  </a:lnTo>
                  <a:lnTo>
                    <a:pt x="553364" y="1794764"/>
                  </a:lnTo>
                  <a:lnTo>
                    <a:pt x="597509" y="1807794"/>
                  </a:lnTo>
                  <a:lnTo>
                    <a:pt x="641223" y="1821789"/>
                  </a:lnTo>
                  <a:lnTo>
                    <a:pt x="684491" y="1836724"/>
                  </a:lnTo>
                  <a:lnTo>
                    <a:pt x="727329" y="1852599"/>
                  </a:lnTo>
                  <a:lnTo>
                    <a:pt x="769708" y="1869389"/>
                  </a:lnTo>
                  <a:lnTo>
                    <a:pt x="811618" y="1887093"/>
                  </a:lnTo>
                  <a:lnTo>
                    <a:pt x="853046" y="1905698"/>
                  </a:lnTo>
                  <a:lnTo>
                    <a:pt x="893978" y="1925193"/>
                  </a:lnTo>
                  <a:lnTo>
                    <a:pt x="934402" y="1945563"/>
                  </a:lnTo>
                  <a:lnTo>
                    <a:pt x="974305" y="1966785"/>
                  </a:lnTo>
                  <a:lnTo>
                    <a:pt x="1013675" y="1988870"/>
                  </a:lnTo>
                  <a:lnTo>
                    <a:pt x="1052512" y="2011781"/>
                  </a:lnTo>
                  <a:lnTo>
                    <a:pt x="1090790" y="2035530"/>
                  </a:lnTo>
                  <a:lnTo>
                    <a:pt x="1128496" y="2060079"/>
                  </a:lnTo>
                  <a:lnTo>
                    <a:pt x="1165618" y="2085428"/>
                  </a:lnTo>
                  <a:lnTo>
                    <a:pt x="1202156" y="2111578"/>
                  </a:lnTo>
                  <a:lnTo>
                    <a:pt x="1238084" y="2138489"/>
                  </a:lnTo>
                  <a:lnTo>
                    <a:pt x="1273403" y="2166175"/>
                  </a:lnTo>
                  <a:lnTo>
                    <a:pt x="1308087" y="2194610"/>
                  </a:lnTo>
                  <a:lnTo>
                    <a:pt x="1342136" y="2223782"/>
                  </a:lnTo>
                  <a:lnTo>
                    <a:pt x="1375537" y="2253678"/>
                  </a:lnTo>
                  <a:lnTo>
                    <a:pt x="1408252" y="2284298"/>
                  </a:lnTo>
                  <a:lnTo>
                    <a:pt x="1440307" y="2315616"/>
                  </a:lnTo>
                  <a:lnTo>
                    <a:pt x="1471663" y="2347620"/>
                  </a:lnTo>
                  <a:lnTo>
                    <a:pt x="1502321" y="2380310"/>
                  </a:lnTo>
                  <a:lnTo>
                    <a:pt x="1532267" y="2413660"/>
                  </a:lnTo>
                  <a:lnTo>
                    <a:pt x="1561477" y="2447671"/>
                  </a:lnTo>
                  <a:lnTo>
                    <a:pt x="1589963" y="2482316"/>
                  </a:lnTo>
                  <a:lnTo>
                    <a:pt x="1617687" y="2517597"/>
                  </a:lnTo>
                  <a:lnTo>
                    <a:pt x="1644650" y="2553487"/>
                  </a:lnTo>
                  <a:lnTo>
                    <a:pt x="1670837" y="2589987"/>
                  </a:lnTo>
                  <a:lnTo>
                    <a:pt x="1696237" y="2627084"/>
                  </a:lnTo>
                  <a:lnTo>
                    <a:pt x="1720824" y="2664752"/>
                  </a:lnTo>
                  <a:lnTo>
                    <a:pt x="1744611" y="2702991"/>
                  </a:lnTo>
                  <a:lnTo>
                    <a:pt x="1767573" y="2741790"/>
                  </a:lnTo>
                  <a:lnTo>
                    <a:pt x="1789709" y="2781122"/>
                  </a:lnTo>
                  <a:lnTo>
                    <a:pt x="1810981" y="2821000"/>
                  </a:lnTo>
                  <a:lnTo>
                    <a:pt x="1831390" y="2861386"/>
                  </a:lnTo>
                  <a:lnTo>
                    <a:pt x="1850936" y="2902280"/>
                  </a:lnTo>
                  <a:lnTo>
                    <a:pt x="1869592" y="2943669"/>
                  </a:lnTo>
                  <a:lnTo>
                    <a:pt x="1887347" y="2985541"/>
                  </a:lnTo>
                  <a:lnTo>
                    <a:pt x="1904199" y="3027883"/>
                  </a:lnTo>
                  <a:lnTo>
                    <a:pt x="1920125" y="3070695"/>
                  </a:lnTo>
                  <a:lnTo>
                    <a:pt x="1935111" y="3113938"/>
                  </a:lnTo>
                  <a:lnTo>
                    <a:pt x="1949157" y="3157613"/>
                  </a:lnTo>
                  <a:lnTo>
                    <a:pt x="1962238" y="3201720"/>
                  </a:lnTo>
                  <a:lnTo>
                    <a:pt x="1974354" y="3246221"/>
                  </a:lnTo>
                  <a:lnTo>
                    <a:pt x="1985492" y="3291128"/>
                  </a:lnTo>
                  <a:lnTo>
                    <a:pt x="1995627" y="3336417"/>
                  </a:lnTo>
                  <a:lnTo>
                    <a:pt x="2004745" y="3382086"/>
                  </a:lnTo>
                  <a:lnTo>
                    <a:pt x="2012861" y="3428111"/>
                  </a:lnTo>
                  <a:lnTo>
                    <a:pt x="2019935" y="3474478"/>
                  </a:lnTo>
                  <a:lnTo>
                    <a:pt x="2025954" y="3521176"/>
                  </a:lnTo>
                  <a:lnTo>
                    <a:pt x="2030933" y="3568204"/>
                  </a:lnTo>
                  <a:lnTo>
                    <a:pt x="2034832" y="3615550"/>
                  </a:lnTo>
                  <a:lnTo>
                    <a:pt x="2037651" y="3663188"/>
                  </a:lnTo>
                  <a:lnTo>
                    <a:pt x="2039378" y="3711105"/>
                  </a:lnTo>
                  <a:lnTo>
                    <a:pt x="2039899" y="3752265"/>
                  </a:lnTo>
                  <a:lnTo>
                    <a:pt x="2039378" y="3792905"/>
                  </a:lnTo>
                  <a:lnTo>
                    <a:pt x="2037651" y="3840823"/>
                  </a:lnTo>
                  <a:lnTo>
                    <a:pt x="2034832" y="3888460"/>
                  </a:lnTo>
                  <a:lnTo>
                    <a:pt x="2030933" y="3935806"/>
                  </a:lnTo>
                  <a:lnTo>
                    <a:pt x="2025954" y="3982834"/>
                  </a:lnTo>
                  <a:lnTo>
                    <a:pt x="2019935" y="4029532"/>
                  </a:lnTo>
                  <a:lnTo>
                    <a:pt x="2012861" y="4075912"/>
                  </a:lnTo>
                  <a:lnTo>
                    <a:pt x="2004745" y="4121924"/>
                  </a:lnTo>
                  <a:lnTo>
                    <a:pt x="1995627" y="4167594"/>
                  </a:lnTo>
                  <a:lnTo>
                    <a:pt x="1985492" y="4212882"/>
                  </a:lnTo>
                  <a:lnTo>
                    <a:pt x="1974354" y="4257789"/>
                  </a:lnTo>
                  <a:lnTo>
                    <a:pt x="1962238" y="4302303"/>
                  </a:lnTo>
                  <a:lnTo>
                    <a:pt x="1949157" y="4346397"/>
                  </a:lnTo>
                  <a:lnTo>
                    <a:pt x="1935111" y="4390072"/>
                  </a:lnTo>
                  <a:lnTo>
                    <a:pt x="1920125" y="4433328"/>
                  </a:lnTo>
                  <a:lnTo>
                    <a:pt x="1904199" y="4476127"/>
                  </a:lnTo>
                  <a:lnTo>
                    <a:pt x="1887347" y="4518469"/>
                  </a:lnTo>
                  <a:lnTo>
                    <a:pt x="1869592" y="4560341"/>
                  </a:lnTo>
                  <a:lnTo>
                    <a:pt x="1850936" y="4601730"/>
                  </a:lnTo>
                  <a:lnTo>
                    <a:pt x="1831390" y="4642624"/>
                  </a:lnTo>
                  <a:lnTo>
                    <a:pt x="1810981" y="4683010"/>
                  </a:lnTo>
                  <a:lnTo>
                    <a:pt x="1789709" y="4722888"/>
                  </a:lnTo>
                  <a:lnTo>
                    <a:pt x="1767573" y="4762220"/>
                  </a:lnTo>
                  <a:lnTo>
                    <a:pt x="1744611" y="4801019"/>
                  </a:lnTo>
                  <a:lnTo>
                    <a:pt x="1720824" y="4839259"/>
                  </a:lnTo>
                  <a:lnTo>
                    <a:pt x="1696237" y="4876927"/>
                  </a:lnTo>
                  <a:lnTo>
                    <a:pt x="1670837" y="4914023"/>
                  </a:lnTo>
                  <a:lnTo>
                    <a:pt x="1644650" y="4950523"/>
                  </a:lnTo>
                  <a:lnTo>
                    <a:pt x="1617687" y="4986413"/>
                  </a:lnTo>
                  <a:lnTo>
                    <a:pt x="1589963" y="5021694"/>
                  </a:lnTo>
                  <a:lnTo>
                    <a:pt x="1561477" y="5056340"/>
                  </a:lnTo>
                  <a:lnTo>
                    <a:pt x="1532267" y="5090350"/>
                  </a:lnTo>
                  <a:lnTo>
                    <a:pt x="1502321" y="5123700"/>
                  </a:lnTo>
                  <a:lnTo>
                    <a:pt x="1471663" y="5156390"/>
                  </a:lnTo>
                  <a:lnTo>
                    <a:pt x="1440307" y="5188394"/>
                  </a:lnTo>
                  <a:lnTo>
                    <a:pt x="1408252" y="5219712"/>
                  </a:lnTo>
                  <a:lnTo>
                    <a:pt x="1375537" y="5250332"/>
                  </a:lnTo>
                  <a:lnTo>
                    <a:pt x="1342136" y="5280228"/>
                  </a:lnTo>
                  <a:lnTo>
                    <a:pt x="1308087" y="5309400"/>
                  </a:lnTo>
                  <a:lnTo>
                    <a:pt x="1273403" y="5337835"/>
                  </a:lnTo>
                  <a:lnTo>
                    <a:pt x="1238084" y="5365521"/>
                  </a:lnTo>
                  <a:lnTo>
                    <a:pt x="1202156" y="5392432"/>
                  </a:lnTo>
                  <a:lnTo>
                    <a:pt x="1165618" y="5418582"/>
                  </a:lnTo>
                  <a:lnTo>
                    <a:pt x="1128496" y="5443931"/>
                  </a:lnTo>
                  <a:lnTo>
                    <a:pt x="1090790" y="5468493"/>
                  </a:lnTo>
                  <a:lnTo>
                    <a:pt x="1052512" y="5492229"/>
                  </a:lnTo>
                  <a:lnTo>
                    <a:pt x="1013675" y="5515140"/>
                  </a:lnTo>
                  <a:lnTo>
                    <a:pt x="974305" y="5537225"/>
                  </a:lnTo>
                  <a:lnTo>
                    <a:pt x="934402" y="5558447"/>
                  </a:lnTo>
                  <a:lnTo>
                    <a:pt x="893978" y="5578818"/>
                  </a:lnTo>
                  <a:lnTo>
                    <a:pt x="853046" y="5598312"/>
                  </a:lnTo>
                  <a:lnTo>
                    <a:pt x="811618" y="5616918"/>
                  </a:lnTo>
                  <a:lnTo>
                    <a:pt x="769708" y="5634621"/>
                  </a:lnTo>
                  <a:lnTo>
                    <a:pt x="727329" y="5651424"/>
                  </a:lnTo>
                  <a:lnTo>
                    <a:pt x="684491" y="5667286"/>
                  </a:lnTo>
                  <a:lnTo>
                    <a:pt x="641223" y="5682234"/>
                  </a:lnTo>
                  <a:lnTo>
                    <a:pt x="597509" y="5696216"/>
                  </a:lnTo>
                  <a:lnTo>
                    <a:pt x="553364" y="5709247"/>
                  </a:lnTo>
                  <a:lnTo>
                    <a:pt x="508825" y="5721312"/>
                  </a:lnTo>
                  <a:lnTo>
                    <a:pt x="463892" y="5732386"/>
                  </a:lnTo>
                  <a:lnTo>
                    <a:pt x="418566" y="5742457"/>
                  </a:lnTo>
                  <a:lnTo>
                    <a:pt x="372872" y="5751525"/>
                  </a:lnTo>
                  <a:lnTo>
                    <a:pt x="326809" y="5759577"/>
                  </a:lnTo>
                  <a:lnTo>
                    <a:pt x="280416" y="5766587"/>
                  </a:lnTo>
                  <a:lnTo>
                    <a:pt x="233667" y="5772556"/>
                  </a:lnTo>
                  <a:lnTo>
                    <a:pt x="186613" y="5777471"/>
                  </a:lnTo>
                  <a:lnTo>
                    <a:pt x="139242" y="5781306"/>
                  </a:lnTo>
                  <a:lnTo>
                    <a:pt x="91567" y="5784075"/>
                  </a:lnTo>
                  <a:lnTo>
                    <a:pt x="43611" y="5785739"/>
                  </a:lnTo>
                  <a:lnTo>
                    <a:pt x="0" y="5786234"/>
                  </a:lnTo>
                  <a:lnTo>
                    <a:pt x="0" y="7504023"/>
                  </a:lnTo>
                  <a:lnTo>
                    <a:pt x="43637" y="7503744"/>
                  </a:lnTo>
                  <a:lnTo>
                    <a:pt x="91744" y="7502842"/>
                  </a:lnTo>
                  <a:lnTo>
                    <a:pt x="139700" y="7501331"/>
                  </a:lnTo>
                  <a:lnTo>
                    <a:pt x="187515" y="7499223"/>
                  </a:lnTo>
                  <a:lnTo>
                    <a:pt x="235165" y="7496530"/>
                  </a:lnTo>
                  <a:lnTo>
                    <a:pt x="282651" y="7493241"/>
                  </a:lnTo>
                  <a:lnTo>
                    <a:pt x="329971" y="7489368"/>
                  </a:lnTo>
                  <a:lnTo>
                    <a:pt x="377139" y="7484923"/>
                  </a:lnTo>
                  <a:lnTo>
                    <a:pt x="424129" y="7479893"/>
                  </a:lnTo>
                  <a:lnTo>
                    <a:pt x="470941" y="7474280"/>
                  </a:lnTo>
                  <a:lnTo>
                    <a:pt x="517575" y="7468108"/>
                  </a:lnTo>
                  <a:lnTo>
                    <a:pt x="564032" y="7461364"/>
                  </a:lnTo>
                  <a:lnTo>
                    <a:pt x="610298" y="7454049"/>
                  </a:lnTo>
                  <a:lnTo>
                    <a:pt x="656386" y="7446175"/>
                  </a:lnTo>
                  <a:lnTo>
                    <a:pt x="702271" y="7437755"/>
                  </a:lnTo>
                  <a:lnTo>
                    <a:pt x="747966" y="7428776"/>
                  </a:lnTo>
                  <a:lnTo>
                    <a:pt x="793457" y="7419238"/>
                  </a:lnTo>
                  <a:lnTo>
                    <a:pt x="838746" y="7409167"/>
                  </a:lnTo>
                  <a:lnTo>
                    <a:pt x="883831" y="7398550"/>
                  </a:lnTo>
                  <a:lnTo>
                    <a:pt x="928700" y="7387399"/>
                  </a:lnTo>
                  <a:lnTo>
                    <a:pt x="973353" y="7375703"/>
                  </a:lnTo>
                  <a:lnTo>
                    <a:pt x="1017790" y="7363485"/>
                  </a:lnTo>
                  <a:lnTo>
                    <a:pt x="1062012" y="7350722"/>
                  </a:lnTo>
                  <a:lnTo>
                    <a:pt x="1106004" y="7337450"/>
                  </a:lnTo>
                  <a:lnTo>
                    <a:pt x="1149769" y="7323658"/>
                  </a:lnTo>
                  <a:lnTo>
                    <a:pt x="1193304" y="7309345"/>
                  </a:lnTo>
                  <a:lnTo>
                    <a:pt x="1236599" y="7294512"/>
                  </a:lnTo>
                  <a:lnTo>
                    <a:pt x="1279664" y="7279183"/>
                  </a:lnTo>
                  <a:lnTo>
                    <a:pt x="1322476" y="7263333"/>
                  </a:lnTo>
                  <a:lnTo>
                    <a:pt x="1365046" y="7246988"/>
                  </a:lnTo>
                  <a:lnTo>
                    <a:pt x="1407363" y="7230148"/>
                  </a:lnTo>
                  <a:lnTo>
                    <a:pt x="1449425" y="7212800"/>
                  </a:lnTo>
                  <a:lnTo>
                    <a:pt x="1491234" y="7194969"/>
                  </a:lnTo>
                  <a:lnTo>
                    <a:pt x="1532788" y="7176656"/>
                  </a:lnTo>
                  <a:lnTo>
                    <a:pt x="1574063" y="7157847"/>
                  </a:lnTo>
                  <a:lnTo>
                    <a:pt x="1615084" y="7138556"/>
                  </a:lnTo>
                  <a:lnTo>
                    <a:pt x="1655826" y="7118794"/>
                  </a:lnTo>
                  <a:lnTo>
                    <a:pt x="1696288" y="7098563"/>
                  </a:lnTo>
                  <a:lnTo>
                    <a:pt x="1736471" y="7077850"/>
                  </a:lnTo>
                  <a:lnTo>
                    <a:pt x="1776387" y="7056679"/>
                  </a:lnTo>
                  <a:lnTo>
                    <a:pt x="1815998" y="7035038"/>
                  </a:lnTo>
                  <a:lnTo>
                    <a:pt x="1855330" y="7012940"/>
                  </a:lnTo>
                  <a:lnTo>
                    <a:pt x="1894370" y="6990397"/>
                  </a:lnTo>
                  <a:lnTo>
                    <a:pt x="1933105" y="6967385"/>
                  </a:lnTo>
                  <a:lnTo>
                    <a:pt x="1971535" y="6943928"/>
                  </a:lnTo>
                  <a:lnTo>
                    <a:pt x="2009673" y="6920039"/>
                  </a:lnTo>
                  <a:lnTo>
                    <a:pt x="2047506" y="6895693"/>
                  </a:lnTo>
                  <a:lnTo>
                    <a:pt x="2085009" y="6870916"/>
                  </a:lnTo>
                  <a:lnTo>
                    <a:pt x="2122208" y="6845706"/>
                  </a:lnTo>
                  <a:lnTo>
                    <a:pt x="2159089" y="6820065"/>
                  </a:lnTo>
                  <a:lnTo>
                    <a:pt x="2195652" y="6793992"/>
                  </a:lnTo>
                  <a:lnTo>
                    <a:pt x="2231885" y="6767500"/>
                  </a:lnTo>
                  <a:lnTo>
                    <a:pt x="2267788" y="6740588"/>
                  </a:lnTo>
                  <a:lnTo>
                    <a:pt x="2303361" y="6713258"/>
                  </a:lnTo>
                  <a:lnTo>
                    <a:pt x="2338590" y="6685521"/>
                  </a:lnTo>
                  <a:lnTo>
                    <a:pt x="2373477" y="6657378"/>
                  </a:lnTo>
                  <a:lnTo>
                    <a:pt x="2408034" y="6628816"/>
                  </a:lnTo>
                  <a:lnTo>
                    <a:pt x="2442235" y="6599860"/>
                  </a:lnTo>
                  <a:lnTo>
                    <a:pt x="2476081" y="6570510"/>
                  </a:lnTo>
                  <a:lnTo>
                    <a:pt x="2509570" y="6540754"/>
                  </a:lnTo>
                  <a:lnTo>
                    <a:pt x="2542717" y="6510617"/>
                  </a:lnTo>
                  <a:lnTo>
                    <a:pt x="2575483" y="6480099"/>
                  </a:lnTo>
                  <a:lnTo>
                    <a:pt x="2607894" y="6449187"/>
                  </a:lnTo>
                  <a:lnTo>
                    <a:pt x="2639936" y="6417894"/>
                  </a:lnTo>
                  <a:lnTo>
                    <a:pt x="2671597" y="6386220"/>
                  </a:lnTo>
                  <a:lnTo>
                    <a:pt x="2702890" y="6354191"/>
                  </a:lnTo>
                  <a:lnTo>
                    <a:pt x="2733802" y="6321780"/>
                  </a:lnTo>
                  <a:lnTo>
                    <a:pt x="2764332" y="6289002"/>
                  </a:lnTo>
                  <a:lnTo>
                    <a:pt x="2794470" y="6255867"/>
                  </a:lnTo>
                  <a:lnTo>
                    <a:pt x="2824226" y="6222365"/>
                  </a:lnTo>
                  <a:lnTo>
                    <a:pt x="2853575" y="6188519"/>
                  </a:lnTo>
                  <a:lnTo>
                    <a:pt x="2882531" y="6154318"/>
                  </a:lnTo>
                  <a:lnTo>
                    <a:pt x="2911081" y="6119774"/>
                  </a:lnTo>
                  <a:lnTo>
                    <a:pt x="2939237" y="6084875"/>
                  </a:lnTo>
                  <a:lnTo>
                    <a:pt x="2966974" y="6049645"/>
                  </a:lnTo>
                  <a:lnTo>
                    <a:pt x="2994304" y="6014072"/>
                  </a:lnTo>
                  <a:lnTo>
                    <a:pt x="3021215" y="5978169"/>
                  </a:lnTo>
                  <a:lnTo>
                    <a:pt x="3047708" y="5941936"/>
                  </a:lnTo>
                  <a:lnTo>
                    <a:pt x="3073781" y="5905385"/>
                  </a:lnTo>
                  <a:lnTo>
                    <a:pt x="3099422" y="5868505"/>
                  </a:lnTo>
                  <a:lnTo>
                    <a:pt x="3124631" y="5831306"/>
                  </a:lnTo>
                  <a:lnTo>
                    <a:pt x="3149409" y="5793791"/>
                  </a:lnTo>
                  <a:lnTo>
                    <a:pt x="3173742" y="5755957"/>
                  </a:lnTo>
                  <a:lnTo>
                    <a:pt x="3197644" y="5717832"/>
                  </a:lnTo>
                  <a:lnTo>
                    <a:pt x="3221101" y="5679389"/>
                  </a:lnTo>
                  <a:lnTo>
                    <a:pt x="3244100" y="5640654"/>
                  </a:lnTo>
                  <a:lnTo>
                    <a:pt x="3266656" y="5601614"/>
                  </a:lnTo>
                  <a:lnTo>
                    <a:pt x="3288754" y="5562282"/>
                  </a:lnTo>
                  <a:lnTo>
                    <a:pt x="3310394" y="5522671"/>
                  </a:lnTo>
                  <a:lnTo>
                    <a:pt x="3331565" y="5482768"/>
                  </a:lnTo>
                  <a:lnTo>
                    <a:pt x="3352266" y="5442572"/>
                  </a:lnTo>
                  <a:lnTo>
                    <a:pt x="3372510" y="5402110"/>
                  </a:lnTo>
                  <a:lnTo>
                    <a:pt x="3392271" y="5361368"/>
                  </a:lnTo>
                  <a:lnTo>
                    <a:pt x="3411563" y="5320360"/>
                  </a:lnTo>
                  <a:lnTo>
                    <a:pt x="3430359" y="5279072"/>
                  </a:lnTo>
                  <a:lnTo>
                    <a:pt x="3448685" y="5237531"/>
                  </a:lnTo>
                  <a:lnTo>
                    <a:pt x="3466515" y="5195722"/>
                  </a:lnTo>
                  <a:lnTo>
                    <a:pt x="3483851" y="5153660"/>
                  </a:lnTo>
                  <a:lnTo>
                    <a:pt x="3500704" y="5111331"/>
                  </a:lnTo>
                  <a:lnTo>
                    <a:pt x="3517049" y="5068760"/>
                  </a:lnTo>
                  <a:lnTo>
                    <a:pt x="3532886" y="5025949"/>
                  </a:lnTo>
                  <a:lnTo>
                    <a:pt x="3548227" y="4982896"/>
                  </a:lnTo>
                  <a:lnTo>
                    <a:pt x="3563048" y="4939589"/>
                  </a:lnTo>
                  <a:lnTo>
                    <a:pt x="3577374" y="4896066"/>
                  </a:lnTo>
                  <a:lnTo>
                    <a:pt x="3591166" y="4852301"/>
                  </a:lnTo>
                  <a:lnTo>
                    <a:pt x="3604437" y="4808296"/>
                  </a:lnTo>
                  <a:lnTo>
                    <a:pt x="3617188" y="4764087"/>
                  </a:lnTo>
                  <a:lnTo>
                    <a:pt x="3629418" y="4719637"/>
                  </a:lnTo>
                  <a:lnTo>
                    <a:pt x="3641102" y="4674984"/>
                  </a:lnTo>
                  <a:lnTo>
                    <a:pt x="3652266" y="4630115"/>
                  </a:lnTo>
                  <a:lnTo>
                    <a:pt x="3662883" y="4585030"/>
                  </a:lnTo>
                  <a:lnTo>
                    <a:pt x="3672954" y="4539742"/>
                  </a:lnTo>
                  <a:lnTo>
                    <a:pt x="3682479" y="4494250"/>
                  </a:lnTo>
                  <a:lnTo>
                    <a:pt x="3691471" y="4448556"/>
                  </a:lnTo>
                  <a:lnTo>
                    <a:pt x="3699891" y="4402671"/>
                  </a:lnTo>
                  <a:lnTo>
                    <a:pt x="3707765" y="4356582"/>
                  </a:lnTo>
                  <a:lnTo>
                    <a:pt x="3715067" y="4310316"/>
                  </a:lnTo>
                  <a:lnTo>
                    <a:pt x="3721811" y="4263860"/>
                  </a:lnTo>
                  <a:lnTo>
                    <a:pt x="3727996" y="4217225"/>
                  </a:lnTo>
                  <a:lnTo>
                    <a:pt x="3733596" y="4170413"/>
                  </a:lnTo>
                  <a:lnTo>
                    <a:pt x="3738626" y="4123423"/>
                  </a:lnTo>
                  <a:lnTo>
                    <a:pt x="3743083" y="4076268"/>
                  </a:lnTo>
                  <a:lnTo>
                    <a:pt x="3746906" y="4029532"/>
                  </a:lnTo>
                  <a:lnTo>
                    <a:pt x="3750246" y="3981450"/>
                  </a:lnTo>
                  <a:lnTo>
                    <a:pt x="3752939" y="3933799"/>
                  </a:lnTo>
                  <a:lnTo>
                    <a:pt x="3755047" y="3885996"/>
                  </a:lnTo>
                  <a:lnTo>
                    <a:pt x="3756545" y="3838029"/>
                  </a:lnTo>
                  <a:lnTo>
                    <a:pt x="3757460" y="3789921"/>
                  </a:lnTo>
                  <a:lnTo>
                    <a:pt x="3757625" y="3762337"/>
                  </a:lnTo>
                  <a:lnTo>
                    <a:pt x="3757752" y="3762337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77582" y="1378318"/>
            <a:ext cx="8795385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0" spc="1210" dirty="0">
                <a:latin typeface="Calibri"/>
                <a:cs typeface="Calibri"/>
              </a:rPr>
              <a:t>Thank</a:t>
            </a:r>
            <a:r>
              <a:rPr sz="13000" spc="434" dirty="0">
                <a:latin typeface="Calibri"/>
                <a:cs typeface="Calibri"/>
              </a:rPr>
              <a:t> </a:t>
            </a:r>
            <a:r>
              <a:rPr sz="13000" spc="890" dirty="0">
                <a:solidFill>
                  <a:srgbClr val="FFFFFF"/>
                </a:solidFill>
                <a:latin typeface="Calibri"/>
                <a:cs typeface="Calibri"/>
              </a:rPr>
              <a:t>you!</a:t>
            </a:r>
            <a:endParaRPr sz="13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72970" y="6870205"/>
            <a:ext cx="7015480" cy="3416935"/>
          </a:xfrm>
          <a:custGeom>
            <a:avLst/>
            <a:gdLst/>
            <a:ahLst/>
            <a:cxnLst/>
            <a:rect l="l" t="t" r="r" b="b"/>
            <a:pathLst>
              <a:path w="7015480" h="3416934">
                <a:moveTo>
                  <a:pt x="7015028" y="3416793"/>
                </a:moveTo>
                <a:lnTo>
                  <a:pt x="0" y="3416793"/>
                </a:lnTo>
                <a:lnTo>
                  <a:pt x="7015028" y="0"/>
                </a:lnTo>
                <a:lnTo>
                  <a:pt x="7015028" y="3416793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2093" y="2"/>
            <a:ext cx="17796510" cy="10287000"/>
            <a:chOff x="492093" y="2"/>
            <a:chExt cx="17796510" cy="10287000"/>
          </a:xfrm>
        </p:grpSpPr>
        <p:sp>
          <p:nvSpPr>
            <p:cNvPr id="3" name="object 3"/>
            <p:cNvSpPr/>
            <p:nvPr/>
          </p:nvSpPr>
          <p:spPr>
            <a:xfrm>
              <a:off x="7770961" y="2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40" y="0"/>
                  </a:lnTo>
                  <a:lnTo>
                    <a:pt x="10517040" y="4154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87104" y="749593"/>
              <a:ext cx="3101340" cy="9537700"/>
            </a:xfrm>
            <a:custGeom>
              <a:avLst/>
              <a:gdLst/>
              <a:ahLst/>
              <a:cxnLst/>
              <a:rect l="l" t="t" r="r" b="b"/>
              <a:pathLst>
                <a:path w="3101340" h="9537700">
                  <a:moveTo>
                    <a:pt x="0" y="9537406"/>
                  </a:moveTo>
                  <a:lnTo>
                    <a:pt x="3100895" y="0"/>
                  </a:lnTo>
                  <a:lnTo>
                    <a:pt x="3100895" y="9537406"/>
                  </a:lnTo>
                  <a:lnTo>
                    <a:pt x="0" y="9537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093" y="1909729"/>
              <a:ext cx="14497049" cy="82105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5362" y="495366"/>
            <a:ext cx="346710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50" spc="160" dirty="0">
                <a:solidFill>
                  <a:srgbClr val="000000"/>
                </a:solidFill>
                <a:latin typeface="Palatino Linotype"/>
                <a:cs typeface="Palatino Linotype"/>
              </a:rPr>
              <a:t>Diagram</a:t>
            </a:r>
            <a:endParaRPr sz="66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781165" cy="10287000"/>
          </a:xfrm>
          <a:custGeom>
            <a:avLst/>
            <a:gdLst/>
            <a:ahLst/>
            <a:cxnLst/>
            <a:rect l="l" t="t" r="r" b="b"/>
            <a:pathLst>
              <a:path w="6781165" h="10287000">
                <a:moveTo>
                  <a:pt x="3513806" y="10286999"/>
                </a:moveTo>
                <a:lnTo>
                  <a:pt x="3235068" y="10286999"/>
                </a:lnTo>
                <a:lnTo>
                  <a:pt x="3216624" y="10286227"/>
                </a:lnTo>
                <a:lnTo>
                  <a:pt x="3165570" y="10283269"/>
                </a:lnTo>
                <a:lnTo>
                  <a:pt x="3114541" y="10279506"/>
                </a:lnTo>
                <a:lnTo>
                  <a:pt x="3063565" y="10274957"/>
                </a:lnTo>
                <a:lnTo>
                  <a:pt x="3012668" y="10269639"/>
                </a:lnTo>
                <a:lnTo>
                  <a:pt x="2961879" y="10263572"/>
                </a:lnTo>
                <a:lnTo>
                  <a:pt x="2911224" y="10256772"/>
                </a:lnTo>
                <a:lnTo>
                  <a:pt x="2860731" y="10249259"/>
                </a:lnTo>
                <a:lnTo>
                  <a:pt x="2810427" y="10241050"/>
                </a:lnTo>
                <a:lnTo>
                  <a:pt x="2760339" y="10232164"/>
                </a:lnTo>
                <a:lnTo>
                  <a:pt x="2710494" y="10222618"/>
                </a:lnTo>
                <a:lnTo>
                  <a:pt x="2660920" y="10212432"/>
                </a:lnTo>
                <a:lnTo>
                  <a:pt x="2611644" y="10201622"/>
                </a:lnTo>
                <a:lnTo>
                  <a:pt x="2562693" y="10190207"/>
                </a:lnTo>
                <a:lnTo>
                  <a:pt x="2514095" y="10178206"/>
                </a:lnTo>
                <a:lnTo>
                  <a:pt x="2465876" y="10165637"/>
                </a:lnTo>
                <a:lnTo>
                  <a:pt x="2418064" y="10152517"/>
                </a:lnTo>
                <a:lnTo>
                  <a:pt x="2370686" y="10138865"/>
                </a:lnTo>
                <a:lnTo>
                  <a:pt x="2323770" y="10124699"/>
                </a:lnTo>
                <a:lnTo>
                  <a:pt x="2277342" y="10110037"/>
                </a:lnTo>
                <a:lnTo>
                  <a:pt x="2231430" y="10094897"/>
                </a:lnTo>
                <a:lnTo>
                  <a:pt x="2186232" y="10078712"/>
                </a:lnTo>
                <a:lnTo>
                  <a:pt x="2141334" y="10061911"/>
                </a:lnTo>
                <a:lnTo>
                  <a:pt x="2096740" y="10044497"/>
                </a:lnTo>
                <a:lnTo>
                  <a:pt x="2052457" y="10026477"/>
                </a:lnTo>
                <a:lnTo>
                  <a:pt x="2008489" y="10007855"/>
                </a:lnTo>
                <a:lnTo>
                  <a:pt x="1964841" y="9988637"/>
                </a:lnTo>
                <a:lnTo>
                  <a:pt x="1921518" y="9968827"/>
                </a:lnTo>
                <a:lnTo>
                  <a:pt x="1878525" y="9948431"/>
                </a:lnTo>
                <a:lnTo>
                  <a:pt x="1835867" y="9927454"/>
                </a:lnTo>
                <a:lnTo>
                  <a:pt x="1793550" y="9905900"/>
                </a:lnTo>
                <a:lnTo>
                  <a:pt x="1751578" y="9883775"/>
                </a:lnTo>
                <a:lnTo>
                  <a:pt x="1709956" y="9861083"/>
                </a:lnTo>
                <a:lnTo>
                  <a:pt x="1668689" y="9837831"/>
                </a:lnTo>
                <a:lnTo>
                  <a:pt x="1627783" y="9814022"/>
                </a:lnTo>
                <a:lnTo>
                  <a:pt x="1587242" y="9789663"/>
                </a:lnTo>
                <a:lnTo>
                  <a:pt x="1547072" y="9764757"/>
                </a:lnTo>
                <a:lnTo>
                  <a:pt x="1507277" y="9739311"/>
                </a:lnTo>
                <a:lnTo>
                  <a:pt x="1467863" y="9713329"/>
                </a:lnTo>
                <a:lnTo>
                  <a:pt x="1428834" y="9686816"/>
                </a:lnTo>
                <a:lnTo>
                  <a:pt x="1390196" y="9659777"/>
                </a:lnTo>
                <a:lnTo>
                  <a:pt x="1351953" y="9632218"/>
                </a:lnTo>
                <a:lnTo>
                  <a:pt x="1314111" y="9604143"/>
                </a:lnTo>
                <a:lnTo>
                  <a:pt x="1276675" y="9575557"/>
                </a:lnTo>
                <a:lnTo>
                  <a:pt x="1239650" y="9546466"/>
                </a:lnTo>
                <a:lnTo>
                  <a:pt x="1203040" y="9516875"/>
                </a:lnTo>
                <a:lnTo>
                  <a:pt x="1166851" y="9486788"/>
                </a:lnTo>
                <a:lnTo>
                  <a:pt x="1131088" y="9456211"/>
                </a:lnTo>
                <a:lnTo>
                  <a:pt x="1095755" y="9425149"/>
                </a:lnTo>
                <a:lnTo>
                  <a:pt x="1060859" y="9393606"/>
                </a:lnTo>
                <a:lnTo>
                  <a:pt x="1026403" y="9361589"/>
                </a:lnTo>
                <a:lnTo>
                  <a:pt x="992394" y="9329101"/>
                </a:lnTo>
                <a:lnTo>
                  <a:pt x="958835" y="9296149"/>
                </a:lnTo>
                <a:lnTo>
                  <a:pt x="925733" y="9262736"/>
                </a:lnTo>
                <a:lnTo>
                  <a:pt x="893091" y="9228869"/>
                </a:lnTo>
                <a:lnTo>
                  <a:pt x="860916" y="9194551"/>
                </a:lnTo>
                <a:lnTo>
                  <a:pt x="829212" y="9159789"/>
                </a:lnTo>
                <a:lnTo>
                  <a:pt x="797984" y="9124588"/>
                </a:lnTo>
                <a:lnTo>
                  <a:pt x="767237" y="9088952"/>
                </a:lnTo>
                <a:lnTo>
                  <a:pt x="736976" y="9052886"/>
                </a:lnTo>
                <a:lnTo>
                  <a:pt x="707207" y="9016395"/>
                </a:lnTo>
                <a:lnTo>
                  <a:pt x="677934" y="8979485"/>
                </a:lnTo>
                <a:lnTo>
                  <a:pt x="649162" y="8942161"/>
                </a:lnTo>
                <a:lnTo>
                  <a:pt x="620897" y="8904428"/>
                </a:lnTo>
                <a:lnTo>
                  <a:pt x="593143" y="8866290"/>
                </a:lnTo>
                <a:lnTo>
                  <a:pt x="565905" y="8827753"/>
                </a:lnTo>
                <a:lnTo>
                  <a:pt x="539189" y="8788822"/>
                </a:lnTo>
                <a:lnTo>
                  <a:pt x="513000" y="8749501"/>
                </a:lnTo>
                <a:lnTo>
                  <a:pt x="487342" y="8709797"/>
                </a:lnTo>
                <a:lnTo>
                  <a:pt x="462220" y="8669714"/>
                </a:lnTo>
                <a:lnTo>
                  <a:pt x="437641" y="8629256"/>
                </a:lnTo>
                <a:lnTo>
                  <a:pt x="413608" y="8588430"/>
                </a:lnTo>
                <a:lnTo>
                  <a:pt x="390126" y="8547241"/>
                </a:lnTo>
                <a:lnTo>
                  <a:pt x="367201" y="8505692"/>
                </a:lnTo>
                <a:lnTo>
                  <a:pt x="344838" y="8463790"/>
                </a:lnTo>
                <a:lnTo>
                  <a:pt x="323042" y="8421539"/>
                </a:lnTo>
                <a:lnTo>
                  <a:pt x="301818" y="8378944"/>
                </a:lnTo>
                <a:lnTo>
                  <a:pt x="281170" y="8336011"/>
                </a:lnTo>
                <a:lnTo>
                  <a:pt x="261105" y="8292745"/>
                </a:lnTo>
                <a:lnTo>
                  <a:pt x="241626" y="8249150"/>
                </a:lnTo>
                <a:lnTo>
                  <a:pt x="222739" y="8205232"/>
                </a:lnTo>
                <a:lnTo>
                  <a:pt x="204450" y="8160996"/>
                </a:lnTo>
                <a:lnTo>
                  <a:pt x="186762" y="8116447"/>
                </a:lnTo>
                <a:lnTo>
                  <a:pt x="169681" y="8071589"/>
                </a:lnTo>
                <a:lnTo>
                  <a:pt x="153213" y="8026428"/>
                </a:lnTo>
                <a:lnTo>
                  <a:pt x="137361" y="7980970"/>
                </a:lnTo>
                <a:lnTo>
                  <a:pt x="122132" y="7935218"/>
                </a:lnTo>
                <a:lnTo>
                  <a:pt x="107530" y="7889178"/>
                </a:lnTo>
                <a:lnTo>
                  <a:pt x="93560" y="7842856"/>
                </a:lnTo>
                <a:lnTo>
                  <a:pt x="80228" y="7796256"/>
                </a:lnTo>
                <a:lnTo>
                  <a:pt x="67538" y="7749383"/>
                </a:lnTo>
                <a:lnTo>
                  <a:pt x="55397" y="7701837"/>
                </a:lnTo>
                <a:lnTo>
                  <a:pt x="44077" y="7654717"/>
                </a:lnTo>
                <a:lnTo>
                  <a:pt x="33371" y="7607179"/>
                </a:lnTo>
                <a:lnTo>
                  <a:pt x="23301" y="7559266"/>
                </a:lnTo>
                <a:lnTo>
                  <a:pt x="13897" y="7511105"/>
                </a:lnTo>
                <a:lnTo>
                  <a:pt x="5167" y="7462702"/>
                </a:lnTo>
                <a:lnTo>
                  <a:pt x="0" y="0"/>
                </a:lnTo>
                <a:lnTo>
                  <a:pt x="6780697" y="0"/>
                </a:lnTo>
                <a:lnTo>
                  <a:pt x="6780697" y="6921036"/>
                </a:lnTo>
                <a:lnTo>
                  <a:pt x="6779690" y="6971338"/>
                </a:lnTo>
                <a:lnTo>
                  <a:pt x="6777945" y="7021464"/>
                </a:lnTo>
                <a:lnTo>
                  <a:pt x="6775465" y="7071409"/>
                </a:lnTo>
                <a:lnTo>
                  <a:pt x="6772258" y="7121166"/>
                </a:lnTo>
                <a:lnTo>
                  <a:pt x="6768327" y="7170731"/>
                </a:lnTo>
                <a:lnTo>
                  <a:pt x="6763679" y="7220100"/>
                </a:lnTo>
                <a:lnTo>
                  <a:pt x="6758319" y="7269267"/>
                </a:lnTo>
                <a:lnTo>
                  <a:pt x="6752253" y="7318226"/>
                </a:lnTo>
                <a:lnTo>
                  <a:pt x="6745485" y="7366973"/>
                </a:lnTo>
                <a:lnTo>
                  <a:pt x="6738022" y="7415503"/>
                </a:lnTo>
                <a:lnTo>
                  <a:pt x="6729868" y="7463811"/>
                </a:lnTo>
                <a:lnTo>
                  <a:pt x="6721030" y="7511891"/>
                </a:lnTo>
                <a:lnTo>
                  <a:pt x="6711512" y="7559739"/>
                </a:lnTo>
                <a:lnTo>
                  <a:pt x="6701321" y="7607349"/>
                </a:lnTo>
                <a:lnTo>
                  <a:pt x="6690431" y="7654839"/>
                </a:lnTo>
                <a:lnTo>
                  <a:pt x="6678832" y="7702242"/>
                </a:lnTo>
                <a:lnTo>
                  <a:pt x="6666757" y="7748704"/>
                </a:lnTo>
                <a:lnTo>
                  <a:pt x="6653924" y="7795313"/>
                </a:lnTo>
                <a:lnTo>
                  <a:pt x="6640444" y="7841659"/>
                </a:lnTo>
                <a:lnTo>
                  <a:pt x="6626323" y="7887738"/>
                </a:lnTo>
                <a:lnTo>
                  <a:pt x="6611566" y="7933543"/>
                </a:lnTo>
                <a:lnTo>
                  <a:pt x="6596179" y="7979070"/>
                </a:lnTo>
                <a:lnTo>
                  <a:pt x="6580167" y="8024314"/>
                </a:lnTo>
                <a:lnTo>
                  <a:pt x="6563535" y="8069270"/>
                </a:lnTo>
                <a:lnTo>
                  <a:pt x="6546289" y="8113932"/>
                </a:lnTo>
                <a:lnTo>
                  <a:pt x="6528435" y="8158296"/>
                </a:lnTo>
                <a:lnTo>
                  <a:pt x="6509977" y="8202356"/>
                </a:lnTo>
                <a:lnTo>
                  <a:pt x="6490921" y="8246107"/>
                </a:lnTo>
                <a:lnTo>
                  <a:pt x="6471273" y="8289545"/>
                </a:lnTo>
                <a:lnTo>
                  <a:pt x="6451038" y="8332664"/>
                </a:lnTo>
                <a:lnTo>
                  <a:pt x="6430222" y="8375460"/>
                </a:lnTo>
                <a:lnTo>
                  <a:pt x="6408829" y="8417926"/>
                </a:lnTo>
                <a:lnTo>
                  <a:pt x="6386866" y="8460059"/>
                </a:lnTo>
                <a:lnTo>
                  <a:pt x="6364338" y="8501852"/>
                </a:lnTo>
                <a:lnTo>
                  <a:pt x="6341250" y="8543301"/>
                </a:lnTo>
                <a:lnTo>
                  <a:pt x="6317608" y="8584401"/>
                </a:lnTo>
                <a:lnTo>
                  <a:pt x="6293417" y="8625147"/>
                </a:lnTo>
                <a:lnTo>
                  <a:pt x="6268682" y="8665534"/>
                </a:lnTo>
                <a:lnTo>
                  <a:pt x="6243410" y="8705556"/>
                </a:lnTo>
                <a:lnTo>
                  <a:pt x="6217605" y="8745208"/>
                </a:lnTo>
                <a:lnTo>
                  <a:pt x="6191272" y="8784486"/>
                </a:lnTo>
                <a:lnTo>
                  <a:pt x="6164418" y="8823384"/>
                </a:lnTo>
                <a:lnTo>
                  <a:pt x="6137048" y="8861898"/>
                </a:lnTo>
                <a:lnTo>
                  <a:pt x="6109167" y="8900022"/>
                </a:lnTo>
                <a:lnTo>
                  <a:pt x="6080781" y="8937751"/>
                </a:lnTo>
                <a:lnTo>
                  <a:pt x="6051895" y="8975080"/>
                </a:lnTo>
                <a:lnTo>
                  <a:pt x="6022514" y="9012004"/>
                </a:lnTo>
                <a:lnTo>
                  <a:pt x="5992644" y="9048517"/>
                </a:lnTo>
                <a:lnTo>
                  <a:pt x="5962291" y="9084616"/>
                </a:lnTo>
                <a:lnTo>
                  <a:pt x="5931459" y="9120294"/>
                </a:lnTo>
                <a:lnTo>
                  <a:pt x="5900155" y="9155547"/>
                </a:lnTo>
                <a:lnTo>
                  <a:pt x="5868383" y="9190370"/>
                </a:lnTo>
                <a:lnTo>
                  <a:pt x="5836150" y="9224757"/>
                </a:lnTo>
                <a:lnTo>
                  <a:pt x="5803460" y="9258704"/>
                </a:lnTo>
                <a:lnTo>
                  <a:pt x="5770319" y="9292205"/>
                </a:lnTo>
                <a:lnTo>
                  <a:pt x="5736733" y="9325255"/>
                </a:lnTo>
                <a:lnTo>
                  <a:pt x="5702706" y="9357850"/>
                </a:lnTo>
                <a:lnTo>
                  <a:pt x="5668245" y="9389984"/>
                </a:lnTo>
                <a:lnTo>
                  <a:pt x="5633354" y="9421651"/>
                </a:lnTo>
                <a:lnTo>
                  <a:pt x="5598040" y="9452848"/>
                </a:lnTo>
                <a:lnTo>
                  <a:pt x="5562307" y="9483569"/>
                </a:lnTo>
                <a:lnTo>
                  <a:pt x="5526162" y="9513808"/>
                </a:lnTo>
                <a:lnTo>
                  <a:pt x="5489608" y="9543562"/>
                </a:lnTo>
                <a:lnTo>
                  <a:pt x="5452653" y="9572824"/>
                </a:lnTo>
                <a:lnTo>
                  <a:pt x="5415301" y="9601589"/>
                </a:lnTo>
                <a:lnTo>
                  <a:pt x="5377558" y="9629854"/>
                </a:lnTo>
                <a:lnTo>
                  <a:pt x="5339430" y="9657611"/>
                </a:lnTo>
                <a:lnTo>
                  <a:pt x="5300921" y="9684857"/>
                </a:lnTo>
                <a:lnTo>
                  <a:pt x="5262037" y="9711587"/>
                </a:lnTo>
                <a:lnTo>
                  <a:pt x="5222783" y="9737794"/>
                </a:lnTo>
                <a:lnTo>
                  <a:pt x="5183166" y="9763475"/>
                </a:lnTo>
                <a:lnTo>
                  <a:pt x="5143190" y="9788624"/>
                </a:lnTo>
                <a:lnTo>
                  <a:pt x="5102861" y="9813236"/>
                </a:lnTo>
                <a:lnTo>
                  <a:pt x="5062184" y="9837306"/>
                </a:lnTo>
                <a:lnTo>
                  <a:pt x="5021165" y="9860829"/>
                </a:lnTo>
                <a:lnTo>
                  <a:pt x="4979810" y="9883800"/>
                </a:lnTo>
                <a:lnTo>
                  <a:pt x="4938123" y="9906213"/>
                </a:lnTo>
                <a:lnTo>
                  <a:pt x="4896110" y="9928064"/>
                </a:lnTo>
                <a:lnTo>
                  <a:pt x="4853776" y="9949348"/>
                </a:lnTo>
                <a:lnTo>
                  <a:pt x="4811127" y="9970059"/>
                </a:lnTo>
                <a:lnTo>
                  <a:pt x="4768169" y="9990192"/>
                </a:lnTo>
                <a:lnTo>
                  <a:pt x="4724907" y="10009743"/>
                </a:lnTo>
                <a:lnTo>
                  <a:pt x="4681345" y="10028706"/>
                </a:lnTo>
                <a:lnTo>
                  <a:pt x="4637491" y="10047076"/>
                </a:lnTo>
                <a:lnTo>
                  <a:pt x="4593348" y="10064849"/>
                </a:lnTo>
                <a:lnTo>
                  <a:pt x="4548924" y="10082019"/>
                </a:lnTo>
                <a:lnTo>
                  <a:pt x="4504222" y="10098580"/>
                </a:lnTo>
                <a:lnTo>
                  <a:pt x="4496855" y="10102263"/>
                </a:lnTo>
                <a:lnTo>
                  <a:pt x="4489487" y="10102263"/>
                </a:lnTo>
                <a:lnTo>
                  <a:pt x="4482120" y="10105945"/>
                </a:lnTo>
                <a:lnTo>
                  <a:pt x="4434722" y="10121695"/>
                </a:lnTo>
                <a:lnTo>
                  <a:pt x="4386966" y="10136798"/>
                </a:lnTo>
                <a:lnTo>
                  <a:pt x="4338862" y="10151245"/>
                </a:lnTo>
                <a:lnTo>
                  <a:pt x="4290417" y="10165028"/>
                </a:lnTo>
                <a:lnTo>
                  <a:pt x="4241640" y="10178138"/>
                </a:lnTo>
                <a:lnTo>
                  <a:pt x="4192540" y="10190568"/>
                </a:lnTo>
                <a:lnTo>
                  <a:pt x="4143124" y="10202308"/>
                </a:lnTo>
                <a:lnTo>
                  <a:pt x="4093400" y="10213352"/>
                </a:lnTo>
                <a:lnTo>
                  <a:pt x="4043378" y="10223689"/>
                </a:lnTo>
                <a:lnTo>
                  <a:pt x="3993065" y="10233313"/>
                </a:lnTo>
                <a:lnTo>
                  <a:pt x="3942470" y="10242215"/>
                </a:lnTo>
                <a:lnTo>
                  <a:pt x="3891601" y="10250386"/>
                </a:lnTo>
                <a:lnTo>
                  <a:pt x="3840467" y="10257818"/>
                </a:lnTo>
                <a:lnTo>
                  <a:pt x="3789074" y="10264503"/>
                </a:lnTo>
                <a:lnTo>
                  <a:pt x="3737433" y="10270433"/>
                </a:lnTo>
                <a:lnTo>
                  <a:pt x="3685551" y="10275599"/>
                </a:lnTo>
                <a:lnTo>
                  <a:pt x="3633437" y="10279993"/>
                </a:lnTo>
                <a:lnTo>
                  <a:pt x="3581098" y="10283607"/>
                </a:lnTo>
                <a:lnTo>
                  <a:pt x="3528544" y="10286432"/>
                </a:lnTo>
                <a:lnTo>
                  <a:pt x="3513806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2359" y="416962"/>
            <a:ext cx="10163174" cy="9448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1310" y="3556680"/>
            <a:ext cx="32340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505" dirty="0">
                <a:solidFill>
                  <a:srgbClr val="FFFFFF"/>
                </a:solidFill>
                <a:latin typeface="Tahoma"/>
                <a:cs typeface="Tahoma"/>
              </a:rPr>
              <a:t>Process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451" y="4375830"/>
            <a:ext cx="5555615" cy="229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500" spc="360" dirty="0">
                <a:solidFill>
                  <a:srgbClr val="FFFFFF"/>
                </a:solidFill>
                <a:latin typeface="Tahoma"/>
                <a:cs typeface="Tahoma"/>
              </a:rPr>
              <a:t>Sequence</a:t>
            </a:r>
            <a:endParaRPr sz="6500">
              <a:latin typeface="Tahoma"/>
              <a:cs typeface="Tahoma"/>
            </a:endParaRPr>
          </a:p>
          <a:p>
            <a:pPr marL="12700" marR="5080" algn="ctr">
              <a:lnSpc>
                <a:spcPct val="125000"/>
              </a:lnSpc>
              <a:spcBef>
                <a:spcPts val="1790"/>
              </a:spcBef>
            </a:pPr>
            <a:r>
              <a:rPr sz="2750" spc="14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2600" spc="14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6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05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r>
              <a:rPr sz="2600" spc="10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6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750" spc="105" dirty="0">
                <a:solidFill>
                  <a:srgbClr val="FFFFFF"/>
                </a:solidFill>
                <a:latin typeface="Arial"/>
                <a:cs typeface="Arial"/>
              </a:rPr>
              <a:t>ecommende</a:t>
            </a:r>
            <a:r>
              <a:rPr sz="2600" spc="10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6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55" dirty="0">
                <a:solidFill>
                  <a:srgbClr val="FFFFFF"/>
                </a:solidFill>
                <a:latin typeface="Calibri"/>
                <a:cs typeface="Calibri"/>
              </a:rPr>
              <a:t>syst</a:t>
            </a:r>
            <a:r>
              <a:rPr sz="2750" spc="155" dirty="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sz="2750" spc="-7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17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750" spc="1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1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750" spc="17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276" y="0"/>
            <a:ext cx="17938750" cy="10287000"/>
            <a:chOff x="349276" y="0"/>
            <a:chExt cx="1793875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276" y="2207107"/>
              <a:ext cx="14616572" cy="80567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70953" y="0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48" y="0"/>
                  </a:lnTo>
                  <a:lnTo>
                    <a:pt x="10517048" y="4154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87103" y="749592"/>
              <a:ext cx="3101340" cy="9537700"/>
            </a:xfrm>
            <a:custGeom>
              <a:avLst/>
              <a:gdLst/>
              <a:ahLst/>
              <a:cxnLst/>
              <a:rect l="l" t="t" r="r" b="b"/>
              <a:pathLst>
                <a:path w="3101340" h="9537700">
                  <a:moveTo>
                    <a:pt x="0" y="9537406"/>
                  </a:moveTo>
                  <a:lnTo>
                    <a:pt x="3100895" y="0"/>
                  </a:lnTo>
                  <a:lnTo>
                    <a:pt x="3100895" y="9537406"/>
                  </a:lnTo>
                  <a:lnTo>
                    <a:pt x="0" y="9537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5362" y="495363"/>
            <a:ext cx="442468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50" spc="229" dirty="0">
                <a:solidFill>
                  <a:srgbClr val="000000"/>
                </a:solidFill>
                <a:latin typeface="Palatino Linotype"/>
                <a:cs typeface="Palatino Linotype"/>
              </a:rPr>
              <a:t>F</a:t>
            </a:r>
            <a:r>
              <a:rPr sz="6650" spc="160" dirty="0">
                <a:solidFill>
                  <a:srgbClr val="000000"/>
                </a:solidFill>
                <a:latin typeface="Palatino Linotype"/>
                <a:cs typeface="Palatino Linotype"/>
              </a:rPr>
              <a:t>l</a:t>
            </a:r>
            <a:r>
              <a:rPr sz="6650" spc="-25" dirty="0">
                <a:solidFill>
                  <a:srgbClr val="000000"/>
                </a:solidFill>
                <a:latin typeface="Palatino Linotype"/>
                <a:cs typeface="Palatino Linotype"/>
              </a:rPr>
              <a:t>o</a:t>
            </a:r>
            <a:r>
              <a:rPr sz="6650" dirty="0">
                <a:solidFill>
                  <a:srgbClr val="000000"/>
                </a:solidFill>
                <a:latin typeface="Palatino Linotype"/>
                <a:cs typeface="Palatino Linotype"/>
              </a:rPr>
              <a:t>w</a:t>
            </a:r>
            <a:r>
              <a:rPr sz="6650" spc="-47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6650" spc="-135" dirty="0">
                <a:solidFill>
                  <a:srgbClr val="000000"/>
                </a:solidFill>
                <a:latin typeface="Palatino Linotype"/>
                <a:cs typeface="Palatino Linotype"/>
              </a:rPr>
              <a:t>C</a:t>
            </a:r>
            <a:r>
              <a:rPr sz="6650" spc="220" dirty="0">
                <a:solidFill>
                  <a:srgbClr val="000000"/>
                </a:solidFill>
                <a:latin typeface="Palatino Linotype"/>
                <a:cs typeface="Palatino Linotype"/>
              </a:rPr>
              <a:t>h</a:t>
            </a:r>
            <a:r>
              <a:rPr sz="6650" spc="320" dirty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sz="6650" spc="655" dirty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sz="6650" spc="450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endParaRPr sz="66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2977" y="6870208"/>
            <a:ext cx="7015480" cy="3416935"/>
          </a:xfrm>
          <a:custGeom>
            <a:avLst/>
            <a:gdLst/>
            <a:ahLst/>
            <a:cxnLst/>
            <a:rect l="l" t="t" r="r" b="b"/>
            <a:pathLst>
              <a:path w="7015480" h="3416934">
                <a:moveTo>
                  <a:pt x="7015022" y="3416790"/>
                </a:moveTo>
                <a:lnTo>
                  <a:pt x="0" y="3416790"/>
                </a:lnTo>
                <a:lnTo>
                  <a:pt x="7015022" y="0"/>
                </a:lnTo>
                <a:lnTo>
                  <a:pt x="7015022" y="3416790"/>
                </a:lnTo>
                <a:close/>
              </a:path>
            </a:pathLst>
          </a:custGeom>
          <a:solidFill>
            <a:srgbClr val="FFD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220835" cy="10287000"/>
            <a:chOff x="0" y="0"/>
            <a:chExt cx="922083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220302" cy="10286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5315" y="219099"/>
              <a:ext cx="753745" cy="319405"/>
            </a:xfrm>
            <a:custGeom>
              <a:avLst/>
              <a:gdLst/>
              <a:ahLst/>
              <a:cxnLst/>
              <a:rect l="l" t="t" r="r" b="b"/>
              <a:pathLst>
                <a:path w="753744" h="319405">
                  <a:moveTo>
                    <a:pt x="753376" y="314325"/>
                  </a:moveTo>
                  <a:lnTo>
                    <a:pt x="752602" y="190500"/>
                  </a:lnTo>
                  <a:lnTo>
                    <a:pt x="0" y="195237"/>
                  </a:lnTo>
                  <a:lnTo>
                    <a:pt x="774" y="319049"/>
                  </a:lnTo>
                  <a:lnTo>
                    <a:pt x="753376" y="314325"/>
                  </a:lnTo>
                  <a:close/>
                </a:path>
                <a:path w="753744" h="319405">
                  <a:moveTo>
                    <a:pt x="753376" y="123825"/>
                  </a:moveTo>
                  <a:lnTo>
                    <a:pt x="752602" y="0"/>
                  </a:lnTo>
                  <a:lnTo>
                    <a:pt x="0" y="4737"/>
                  </a:lnTo>
                  <a:lnTo>
                    <a:pt x="774" y="128549"/>
                  </a:lnTo>
                  <a:lnTo>
                    <a:pt x="753376" y="123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78126" y="984281"/>
            <a:ext cx="806958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30" dirty="0">
                <a:solidFill>
                  <a:srgbClr val="000000"/>
                </a:solidFill>
                <a:latin typeface="Tahoma"/>
                <a:cs typeface="Tahoma"/>
              </a:rPr>
              <a:t>Applications</a:t>
            </a:r>
            <a:r>
              <a:rPr spc="-4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pc="350" dirty="0">
                <a:solidFill>
                  <a:srgbClr val="000000"/>
                </a:solidFill>
                <a:latin typeface="Tahoma"/>
                <a:cs typeface="Tahoma"/>
              </a:rPr>
              <a:t>of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66257" y="2317781"/>
            <a:ext cx="7781290" cy="3589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0530"/>
              </a:lnSpc>
              <a:spcBef>
                <a:spcPts val="100"/>
              </a:spcBef>
            </a:pPr>
            <a:r>
              <a:rPr sz="8800" spc="459" dirty="0">
                <a:latin typeface="Tahoma"/>
                <a:cs typeface="Tahoma"/>
              </a:rPr>
              <a:t>Recommender</a:t>
            </a:r>
            <a:endParaRPr sz="8800">
              <a:latin typeface="Tahoma"/>
              <a:cs typeface="Tahoma"/>
            </a:endParaRPr>
          </a:p>
          <a:p>
            <a:pPr marR="5080" algn="r">
              <a:lnSpc>
                <a:spcPts val="10530"/>
              </a:lnSpc>
            </a:pPr>
            <a:r>
              <a:rPr sz="8800" spc="509" dirty="0">
                <a:latin typeface="Tahoma"/>
                <a:cs typeface="Tahoma"/>
              </a:rPr>
              <a:t>System</a:t>
            </a:r>
            <a:endParaRPr sz="8800">
              <a:latin typeface="Tahoma"/>
              <a:cs typeface="Tahoma"/>
            </a:endParaRPr>
          </a:p>
          <a:p>
            <a:pPr marL="756920">
              <a:lnSpc>
                <a:spcPct val="100000"/>
              </a:lnSpc>
              <a:spcBef>
                <a:spcPts val="3275"/>
              </a:spcBef>
            </a:pPr>
            <a:r>
              <a:rPr sz="3100" spc="-40" dirty="0">
                <a:latin typeface="Arial"/>
                <a:cs typeface="Arial"/>
              </a:rPr>
              <a:t>Real</a:t>
            </a:r>
            <a:r>
              <a:rPr sz="3100" spc="45" dirty="0">
                <a:latin typeface="Arial"/>
                <a:cs typeface="Arial"/>
              </a:rPr>
              <a:t> </a:t>
            </a:r>
            <a:r>
              <a:rPr sz="3100" spc="120" dirty="0">
                <a:latin typeface="Arial"/>
                <a:cs typeface="Arial"/>
              </a:rPr>
              <a:t>life</a:t>
            </a:r>
            <a:r>
              <a:rPr sz="3100" spc="50" dirty="0">
                <a:latin typeface="Arial"/>
                <a:cs typeface="Arial"/>
              </a:rPr>
              <a:t> </a:t>
            </a:r>
            <a:r>
              <a:rPr sz="2950" spc="195" dirty="0">
                <a:latin typeface="Calibri"/>
                <a:cs typeface="Calibri"/>
              </a:rPr>
              <a:t>us</a:t>
            </a:r>
            <a:r>
              <a:rPr sz="3100" spc="195" dirty="0">
                <a:latin typeface="Arial"/>
                <a:cs typeface="Arial"/>
              </a:rPr>
              <a:t>e</a:t>
            </a:r>
            <a:r>
              <a:rPr sz="2950" spc="195" dirty="0">
                <a:latin typeface="Calibri"/>
                <a:cs typeface="Calibri"/>
              </a:rPr>
              <a:t>s</a:t>
            </a:r>
            <a:r>
              <a:rPr sz="2950" spc="245" dirty="0">
                <a:latin typeface="Calibri"/>
                <a:cs typeface="Calibri"/>
              </a:rPr>
              <a:t> </a:t>
            </a:r>
            <a:r>
              <a:rPr sz="3100" spc="190" dirty="0">
                <a:latin typeface="Arial"/>
                <a:cs typeface="Arial"/>
              </a:rPr>
              <a:t>of</a:t>
            </a:r>
            <a:r>
              <a:rPr sz="3100" spc="50" dirty="0">
                <a:latin typeface="Arial"/>
                <a:cs typeface="Arial"/>
              </a:rPr>
              <a:t> </a:t>
            </a:r>
            <a:r>
              <a:rPr sz="2950" spc="120" dirty="0">
                <a:latin typeface="Calibri"/>
                <a:cs typeface="Calibri"/>
              </a:rPr>
              <a:t>r</a:t>
            </a:r>
            <a:r>
              <a:rPr sz="3100" spc="120" dirty="0">
                <a:latin typeface="Arial"/>
                <a:cs typeface="Arial"/>
              </a:rPr>
              <a:t>ecommende</a:t>
            </a:r>
            <a:r>
              <a:rPr sz="2950" spc="120" dirty="0">
                <a:latin typeface="Calibri"/>
                <a:cs typeface="Calibri"/>
              </a:rPr>
              <a:t>r</a:t>
            </a:r>
            <a:r>
              <a:rPr sz="2950" spc="245" dirty="0">
                <a:latin typeface="Calibri"/>
                <a:cs typeface="Calibri"/>
              </a:rPr>
              <a:t> </a:t>
            </a:r>
            <a:r>
              <a:rPr sz="2950" spc="180" dirty="0">
                <a:latin typeface="Calibri"/>
                <a:cs typeface="Calibri"/>
              </a:rPr>
              <a:t>syst</a:t>
            </a:r>
            <a:r>
              <a:rPr sz="3100" spc="180" dirty="0">
                <a:latin typeface="Arial"/>
                <a:cs typeface="Arial"/>
              </a:rPr>
              <a:t>em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"/>
            <a:ext cx="17259300" cy="10287000"/>
            <a:chOff x="1028700" y="5"/>
            <a:chExt cx="17259300" cy="10287000"/>
          </a:xfrm>
        </p:grpSpPr>
        <p:sp>
          <p:nvSpPr>
            <p:cNvPr id="3" name="object 3"/>
            <p:cNvSpPr/>
            <p:nvPr/>
          </p:nvSpPr>
          <p:spPr>
            <a:xfrm>
              <a:off x="7770969" y="5"/>
              <a:ext cx="10517505" cy="4154170"/>
            </a:xfrm>
            <a:custGeom>
              <a:avLst/>
              <a:gdLst/>
              <a:ahLst/>
              <a:cxnLst/>
              <a:rect l="l" t="t" r="r" b="b"/>
              <a:pathLst>
                <a:path w="10517505" h="4154170">
                  <a:moveTo>
                    <a:pt x="0" y="0"/>
                  </a:moveTo>
                  <a:lnTo>
                    <a:pt x="10517033" y="0"/>
                  </a:lnTo>
                  <a:lnTo>
                    <a:pt x="10517033" y="4154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87104" y="749592"/>
              <a:ext cx="3101340" cy="9537700"/>
            </a:xfrm>
            <a:custGeom>
              <a:avLst/>
              <a:gdLst/>
              <a:ahLst/>
              <a:cxnLst/>
              <a:rect l="l" t="t" r="r" b="b"/>
              <a:pathLst>
                <a:path w="3101340" h="9537700">
                  <a:moveTo>
                    <a:pt x="0" y="9537406"/>
                  </a:moveTo>
                  <a:lnTo>
                    <a:pt x="3100895" y="0"/>
                  </a:lnTo>
                  <a:lnTo>
                    <a:pt x="3100895" y="9537406"/>
                  </a:lnTo>
                  <a:lnTo>
                    <a:pt x="0" y="9537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576107"/>
              <a:ext cx="6810374" cy="6991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48" y="4796718"/>
              <a:ext cx="7734300" cy="4962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794</Words>
  <Application>Microsoft Office PowerPoint</Application>
  <PresentationFormat>Custom</PresentationFormat>
  <Paragraphs>99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Cambria</vt:lpstr>
      <vt:lpstr>Comic Sans MS</vt:lpstr>
      <vt:lpstr>Georgia</vt:lpstr>
      <vt:lpstr>Palatino Linotype</vt:lpstr>
      <vt:lpstr>Tahoma</vt:lpstr>
      <vt:lpstr>Office Theme</vt:lpstr>
      <vt:lpstr>Advanced Recommender Systems</vt:lpstr>
      <vt:lpstr>Agenda</vt:lpstr>
      <vt:lpstr>PowerPoint Presentation</vt:lpstr>
      <vt:lpstr>What is a Recommender</vt:lpstr>
      <vt:lpstr>Diagram</vt:lpstr>
      <vt:lpstr>PowerPoint Presentation</vt:lpstr>
      <vt:lpstr>Flow Chart</vt:lpstr>
      <vt:lpstr>Applications of</vt:lpstr>
      <vt:lpstr>PowerPoint Presentation</vt:lpstr>
      <vt:lpstr>PowerPoint Presentation</vt:lpstr>
      <vt:lpstr>Types of</vt:lpstr>
      <vt:lpstr>PowerPoint Presentation</vt:lpstr>
      <vt:lpstr>PowerPoint Presentation</vt:lpstr>
      <vt:lpstr>PowerPoint Presentation</vt:lpstr>
      <vt:lpstr>PowerPoint Presentation</vt:lpstr>
      <vt:lpstr>Text-Based</vt:lpstr>
      <vt:lpstr>Overview</vt:lpstr>
      <vt:lpstr>PowerPoint Presentation</vt:lpstr>
      <vt:lpstr>Diagram</vt:lpstr>
      <vt:lpstr>LDA uses NLP(Natural Language Processing)</vt:lpstr>
      <vt:lpstr>Word 2 Vec(W2V) Types:</vt:lpstr>
      <vt:lpstr>Practical Task - 1 MOVIE RECOMMENDER SYSTEM USING COSINE SIMILARITY</vt:lpstr>
      <vt:lpstr>Practical Task - 2A ARTICLE RECOMMENDATION USING WORD 2 VEC</vt:lpstr>
      <vt:lpstr>Practical Task - 2B ARTICLE RECOMMENDATION USING WORD 2 VEC</vt:lpstr>
      <vt:lpstr>Cross-Domain</vt:lpstr>
      <vt:lpstr>Data Sparsity ANIMATION</vt:lpstr>
      <vt:lpstr>Latent factor</vt:lpstr>
      <vt:lpstr>SVD is used to find Latent Factor</vt:lpstr>
      <vt:lpstr>PowerPoint Presentation</vt:lpstr>
      <vt:lpstr>PowerPoint Presentation</vt:lpstr>
      <vt:lpstr>PowerPoint Presentation</vt:lpstr>
      <vt:lpstr>Practical Task -1 CROSS-MATRIX</vt:lpstr>
      <vt:lpstr>Practical Task - 1 RESPONSE OF USERS IN EVERY DOMAIN</vt:lpstr>
      <vt:lpstr>Multi-Criteria</vt:lpstr>
      <vt:lpstr>What is a Multi-Criteria</vt:lpstr>
      <vt:lpstr>Multi-criteria Matrix</vt:lpstr>
      <vt:lpstr>PowerPoint Presentation</vt:lpstr>
      <vt:lpstr>Multi-criteria Dataset</vt:lpstr>
      <vt:lpstr>Multi-criteria Dataset</vt:lpstr>
      <vt:lpstr>Practical Task HOTEL RECOMMENDER SYSTEM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SGP</dc:title>
  <dc:creator>Shruti Rana</dc:creator>
  <cp:keywords>DAE4-kzzl8k,BAEHHADOJHM</cp:keywords>
  <cp:lastModifiedBy>19CE135 JAINIL SHAH</cp:lastModifiedBy>
  <cp:revision>1</cp:revision>
  <dcterms:created xsi:type="dcterms:W3CDTF">2022-04-13T13:51:26Z</dcterms:created>
  <dcterms:modified xsi:type="dcterms:W3CDTF">2022-04-20T05:07:07Z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2022-04-13T00:00:00Z</vt:filetime>
  </property>
  <property fmtid="{D5CDD505-2E9C-101B-9397-08002B2CF9AE}" pid="3" name="Creator">
    <vt:lpwstr>Canva</vt:lpwstr>
  </property>
  <property fmtid="{D5CDD505-2E9C-101B-9397-08002B2CF9AE}" pid="4" name="LastSaved">
    <vt:filetime>2022-04-13T00:00:00Z</vt:filetime>
  </property>
</Properties>
</file>